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png" ContentType="image/png"/>
  <Default Extension="jpeg" ContentType="image/jpeg"/>
  <Default Extension="JPG" ContentType="image/.jpg"/>
  <Default Extension="emf" ContentType="image/x-emf"/>
  <Default Extension="mov" ContentType="video/quicktime"/>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201.svg" ContentType="image/svg+xml"/>
  <Override PartName="/ppt/media/image203.svg" ContentType="image/svg+xml"/>
  <Override PartName="/ppt/media/image205.svg" ContentType="image/svg+xml"/>
  <Override PartName="/ppt/media/image207.svg" ContentType="image/svg+xml"/>
  <Override PartName="/ppt/media/image20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7"/>
  </p:handoutMasterIdLst>
  <p:sldIdLst>
    <p:sldId id="257" r:id="rId3"/>
    <p:sldId id="258" r:id="rId5"/>
    <p:sldId id="259" r:id="rId6"/>
    <p:sldId id="260" r:id="rId7"/>
    <p:sldId id="261" r:id="rId8"/>
    <p:sldId id="262" r:id="rId9"/>
    <p:sldId id="263" r:id="rId10"/>
    <p:sldId id="264" r:id="rId11"/>
    <p:sldId id="265" r:id="rId12"/>
    <p:sldId id="291" r:id="rId13"/>
    <p:sldId id="268" r:id="rId14"/>
    <p:sldId id="269" r:id="rId15"/>
    <p:sldId id="270" r:id="rId16"/>
    <p:sldId id="271" r:id="rId17"/>
    <p:sldId id="272" r:id="rId18"/>
    <p:sldId id="284" r:id="rId19"/>
    <p:sldId id="285" r:id="rId20"/>
    <p:sldId id="273" r:id="rId21"/>
    <p:sldId id="286" r:id="rId22"/>
    <p:sldId id="287" r:id="rId23"/>
    <p:sldId id="289" r:id="rId24"/>
    <p:sldId id="290" r:id="rId25"/>
    <p:sldId id="288" r:id="rId26"/>
    <p:sldId id="274" r:id="rId27"/>
    <p:sldId id="275" r:id="rId28"/>
    <p:sldId id="276" r:id="rId29"/>
    <p:sldId id="277" r:id="rId30"/>
    <p:sldId id="278" r:id="rId31"/>
    <p:sldId id="281" r:id="rId32"/>
    <p:sldId id="282" r:id="rId33"/>
    <p:sldId id="279" r:id="rId34"/>
    <p:sldId id="283" r:id="rId35"/>
    <p:sldId id="280" r:id="rId36"/>
  </p:sldIdLst>
  <p:sldSz cx="12192000" cy="68580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88" userDrawn="1">
          <p15:clr>
            <a:srgbClr val="A4A3A4"/>
          </p15:clr>
        </p15:guide>
        <p15:guide id="2" pos="385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ylove" initials="Dr. Deng" lastIdx="1" clrIdx="0"/>
  <p:cmAuthor id="2" name="xu libing" initials="x" lastIdx="1" clrIdx="0"/>
  <p:cmAuthor id="3" name="Administrator" initials="A" lastIdx="1" clrIdx="1"/>
  <p:cmAuthor id="4" name="jonhl" initials="j" lastIdx="1" clrIdx="3"/>
  <p:cmAuthor id="5" name="shuishouxinboda" initials="s" lastIdx="1" clrIdx="6"/>
  <p:cmAuthor id="6" name="cqzbj0154" initials="c" lastIdx="2" clrIdx="7"/>
  <p:cmAuthor id="7" name="ouxin" initials="o" lastIdx="1" clrIdx="8"/>
  <p:cmAuthor id="8" name="guo jiajia" initials="gj" lastIdx="1" clrIdx="9"/>
  <p:cmAuthor id="9" name="Microsoft Office User" initials="MOU" lastIdx="3" clrIdx="4"/>
  <p:cmAuthor id="10" name="周明星" initials="周明星" lastIdx="19" clrIdx="5"/>
  <p:cmAuthor id="11" name="wangwentao@cmhi.cmcc" initials="admin" lastIdx="1" clrIdx="11"/>
  <p:cmAuthor id="12" name="ChenHJ" initials="C" lastIdx="1" clrIdx="12"/>
  <p:cmAuthor id="13" name="李岩（IT）" initials="李" lastIdx="2" clrIdx="13"/>
  <p:cmAuthor id="14" name="13686" initials="1" lastIdx="1" clrIdx="14"/>
  <p:cmAuthor id="15" name="周辉" initials="周" lastIdx="1" clrIdx="15"/>
  <p:cmAuthor id="16" name="徐亮" initials="XL" lastIdx="1" clrIdx="24"/>
  <p:cmAuthor id="17" name="Qlstc" initials="Q" lastIdx="1" clrIdx="31"/>
  <p:cmAuthor id="18" name="泾伦" initials="泾伦" lastIdx="1" clrIdx="32"/>
  <p:cmAuthor id="19" name="孟芳芳（借调）" initials="V" lastIdx="1" clrIdx="37"/>
  <p:cmAuthor id="20" name="Saku Uchikawa" initials="S" lastIdx="11" clrIdx="0"/>
  <p:cmAuthor id="21" name="蔡建楠" initials="caijianna" lastIdx="15" clrIdx="17"/>
  <p:cmAuthor id="22" name="huangsifei" initials="h" lastIdx="1" clrIdx="29"/>
  <p:cmAuthor id="23" name="su liqin" initials="sl" lastIdx="1" clrIdx="35"/>
  <p:cmAuthor id="24" name="migu" initials="m" lastIdx="3" clrIdx="37"/>
  <p:cmAuthor id="25" name="殷格非" initials="殷" lastIdx="2" clrIdx="0"/>
  <p:cmAuthor id="26" name="z r" initials="zr" lastIdx="5" clrIdx="12"/>
  <p:cmAuthor id="27" name="lc xue" initials="lx" lastIdx="1" clrIdx="22"/>
  <p:cmAuthor id="28" name="未知用户93" initials="" lastIdx="1" clrIdx="0"/>
  <p:cmAuthor id="29" name="未知用户27" initials="未" lastIdx="1" clrIdx="0"/>
  <p:cmAuthor id="30" name="zhushidong" initials="zhushidong" lastIdx="1" clrIdx="22"/>
  <p:cmAuthor id="31" name="Hou Yingfeng" initials="H" lastIdx="10" clrIdx="23"/>
  <p:cmAuthor id="32" name="罗志军" initials="Microsof" lastIdx="1" clrIdx="38"/>
  <p:cmAuthor id="33" name="Kevin" initials="K" lastIdx="2" clrIdx="43"/>
  <p:cmAuthor id="34" name="caipeiyuan@sd.cmcc" initials="caipeiyuan" lastIdx="1" clrIdx="44"/>
  <p:cmAuthor id="35" name="吕志勇" initials="吕" lastIdx="8" clrIdx="0"/>
  <p:cmAuthor id="36" name="沈霄雷" initials="沈" lastIdx="833089" clrIdx="0"/>
  <p:cmAuthor id="37" name="群智集" initials="群" lastIdx="0" clrIdx="0"/>
  <p:cmAuthor id="38" name="丁芙蓉" initials="丁" lastIdx="4" clrIdx="1"/>
  <p:cmAuthor id="39" name="范作霖" initials="范" lastIdx="1" clrIdx="22"/>
  <p:cmAuthor id="40" name="刘豹" initials="刘" lastIdx="0" clrIdx="0"/>
  <p:cmAuthor id="41" name="郑汝鸿" initials="郑" lastIdx="2" clrIdx="0"/>
  <p:cmAuthor id="42" name="邢辰凤" initials="邢" lastIdx="45" clrIdx="7"/>
  <p:cmAuthor id="43" name="李婧宜_YBferYVR" initials="authorId_1217247658" lastIdx="0" clrIdx="0"/>
  <p:cmAuthor id="44" name="小延魔法师" initials="小" lastIdx="1126286" clrIdx="0"/>
  <p:cmAuthor id="45" name="徐 正国" initials="徐" lastIdx="1" clrIdx="45"/>
  <p:cmAuthor id="46" name="Unknown User117" initials="U" lastIdx="10" clrIdx="0"/>
  <p:cmAuthor id="47" name="仇怿俊" initials="仇" lastIdx="0" clrIdx="0"/>
  <p:cmAuthor id="48" name="黄晓平" initials="黄" lastIdx="0" clrIdx="0"/>
  <p:cmAuthor id="49" name="徐琳00159163" initials="徐琳00159163" lastIdx="1" clrIdx="37"/>
  <p:cmAuthor id="50" name="韩雨" initials="韩" lastIdx="0" clrIdx="0"/>
  <p:cmAuthor id="51" name="82765" initials="8" lastIdx="1" clrIdx="328"/>
  <p:cmAuthor id="75" name="作者" initials="A" lastIdx="0" clrIdx="24"/>
  <p:cmAuthor id="308" name="未知用户90" initials="" lastIdx="5" clrIdx="1"/>
  <p:cmAuthor id="309" name="未知用户91" initials="" lastIdx="0" clrIdx="1"/>
  <p:cmAuthor id="310" name="未知用户92" initials="" lastIdx="1" clrIdx="0"/>
  <p:cmAuthor id="311" name="未知用户74" initials="" lastIdx="6" clrIdx="1"/>
  <p:cmAuthor id="312" name="未知用户75" initials="" lastIdx="8" clrIdx="0"/>
  <p:cmAuthor id="313" name="未知用户76" initials="" lastIdx="1" clrIdx="0"/>
  <p:cmAuthor id="314" name="未知用户77" initials="" lastIdx="8" clrIdx="0"/>
  <p:cmAuthor id="315" name="未知用户78" initials="" lastIdx="8" clrIdx="0"/>
  <p:cmAuthor id="316" name="未知用户79" initials="" lastIdx="1" clrIdx="0"/>
  <p:cmAuthor id="317" name="未知用户80" initials="" lastIdx="1" clrIdx="0"/>
  <p:cmAuthor id="318" name="Harry xu" initials="" lastIdx="1" clrIdx="0"/>
  <p:cmAuthor id="320" name="未知用户35" initials="未" lastIdx="1" clrIdx="0"/>
  <p:cmAuthor id="321" name="未知用户111" initials="未" lastIdx="1" clrIdx="1"/>
  <p:cmAuthor id="52" name="未知的使用者83" initials="" lastIdx="1" clrIdx="0"/>
  <p:cmAuthor id="53" name="未知的使用者118" initials="" lastIdx="1" clrIdx="0"/>
  <p:cmAuthor id="54" name="未知的使用者84" initials="" lastIdx="1" clrIdx="1"/>
  <p:cmAuthor id="55" name="未知的使用者70" initials="" lastIdx="1" clrIdx="0"/>
  <p:cmAuthor id="56" name="未知的使用者85" initials="" lastIdx="1" clrIdx="0"/>
  <p:cmAuthor id="57" name="未知的使用者40" initials="" lastIdx="1" clrIdx="0"/>
  <p:cmAuthor id="58" name="未知的使用者87" initials="" lastIdx="1" clrIdx="0"/>
  <p:cmAuthor id="59" name="曾红" initials="" lastIdx="0" clrIdx="0"/>
  <p:cmAuthor id="60" name="未知的使用者90" initials="" lastIdx="8" clrIdx="0"/>
  <p:cmAuthor id="61" name="未知的使用者29" initials="" lastIdx="1" clrIdx="0"/>
  <p:cmAuthor id="62" name="未知的使用者91" initials="" lastIdx="1" clrIdx="0"/>
  <p:cmAuthor id="63" name="未知的使用者98" initials="" lastIdx="1" clrIdx="0"/>
  <p:cmAuthor id="64" name="CHRISYU" initials="" lastIdx="1" clrIdx="0"/>
  <p:cmAuthor id="65" name="未知的使用者113" initials="" lastIdx="1" clrIdx="2"/>
  <p:cmAuthor id="66" name="liucunri" initials="" lastIdx="1" clrIdx="0"/>
  <p:cmAuthor id="67" name="未知用户9" initials="" lastIdx="1" clrIdx="0"/>
  <p:cmAuthor id="68" name="Unknown User48" initials="" lastIdx="8" clrIdx="0"/>
  <p:cmAuthor id="69" name="未知用户103" initials="" lastIdx="1" clrIdx="0"/>
  <p:cmAuthor id="70" name="Unknown User52" initials="" lastIdx="1" clrIdx="0"/>
  <p:cmAuthor id="71" name="未知的使用者42" initials="" lastIdx="1" clrIdx="0"/>
  <p:cmAuthor id="72" name="Unknown User50" initials="" lastIdx="1" clrIdx="0"/>
  <p:cmAuthor id="73" name="未知的使用者120" initials="" lastIdx="1" clrIdx="0"/>
  <p:cmAuthor id="74" name="px" initials="" lastIdx="3" clrIdx="1"/>
  <p:cmAuthor id="77" name="elfinhsu" initials="" lastIdx="1" clrIdx="0"/>
  <p:cmAuthor id="79" name="微软用户" initials="" lastIdx="1" clrIdx="0"/>
  <p:cmAuthor id="80" name="未知的使用者73" initials="" lastIdx="1" clrIdx="0"/>
  <p:cmAuthor id="81" name="未知的使用者24" initials="" lastIdx="8" clrIdx="0"/>
  <p:cmAuthor id="82" name="未知用户16" initials="" lastIdx="1" clrIdx="0"/>
  <p:cmAuthor id="83" name="Mary Feil-Jacobs" initials="" lastIdx="43" clrIdx="1"/>
  <p:cmAuthor id="84" name="LiuHui" initials="" lastIdx="1" clrIdx="0"/>
  <p:cmAuthor id="85" name="未知的使用者45" initials="" lastIdx="1" clrIdx="0"/>
  <p:cmAuthor id="86" name="王鹏凯" initials="" lastIdx="1" clrIdx="0"/>
  <p:cmAuthor id="87" name="未知用户104" initials="" lastIdx="1" clrIdx="0"/>
  <p:cmAuthor id="88" name="未知用户5" initials="" lastIdx="1" clrIdx="0"/>
  <p:cmAuthor id="89" name="未知的使用者10" initials="" lastIdx="3" clrIdx="1"/>
  <p:cmAuthor id="90" name="未知的使用者93" initials="" lastIdx="1" clrIdx="1"/>
  <p:cmAuthor id="92" name="LeeElva" initials="" lastIdx="1" clrIdx="0"/>
  <p:cmAuthor id="93" name="未知用户99" initials="" lastIdx="1" clrIdx="2"/>
  <p:cmAuthor id="94" name="未知的使用者34" initials="" lastIdx="1" clrIdx="0"/>
  <p:cmAuthor id="95" name="未知的使用者115" initials="" lastIdx="1" clrIdx="1"/>
  <p:cmAuthor id="96" name="未知用户57" initials="" lastIdx="1" clrIdx="0"/>
  <p:cmAuthor id="97" name="lianghb" initials="" lastIdx="19" clrIdx="0"/>
  <p:cmAuthor id="98" name="未知用户17" initials="" lastIdx="0" clrIdx="1"/>
  <p:cmAuthor id="99" name="Deanna Schuler (Bookey Consulting)" initials="" lastIdx="2" clrIdx="0"/>
  <p:cmAuthor id="100" name="未知的使用者57" initials="" lastIdx="1" clrIdx="0"/>
  <p:cmAuthor id="101" name="未知的使用者16" initials="" lastIdx="6" clrIdx="0"/>
  <p:cmAuthor id="102" name="未知的使用者35" initials="" lastIdx="1" clrIdx="0"/>
  <p:cmAuthor id="103" name="未知用户102" initials="" lastIdx="1" clrIdx="1"/>
  <p:cmAuthor id="104" name="maxine" initials="" lastIdx="0" clrIdx="0"/>
  <p:cmAuthor id="105" name="未知的使用者121" initials="" lastIdx="1" clrIdx="1"/>
  <p:cmAuthor id="106" name="未知的使用者12" initials="" lastIdx="1" clrIdx="0"/>
  <p:cmAuthor id="107" name="周元元" initials="" lastIdx="5" clrIdx="0"/>
  <p:cmAuthor id="108" name="未知的使用者27" initials="" lastIdx="8" clrIdx="0"/>
  <p:cmAuthor id="110" name="未知的使用者30" initials="" lastIdx="8" clrIdx="0"/>
  <p:cmAuthor id="111" name="未知的使用者53" initials="" lastIdx="1" clrIdx="0"/>
  <p:cmAuthor id="112" name="未知用户58" initials="" lastIdx="5" clrIdx="1"/>
  <p:cmAuthor id="113" name="未知的使用者25" initials="" lastIdx="1" clrIdx="0"/>
  <p:cmAuthor id="114" name="liupeng" initials="" lastIdx="1" clrIdx="1"/>
  <p:cmAuthor id="115" name="未知用户24" initials="" lastIdx="1" clrIdx="0"/>
  <p:cmAuthor id="116" name="AbuSina" initials="" lastIdx="2" clrIdx="0"/>
  <p:cmAuthor id="117" name="hl sun" initials="" lastIdx="1" clrIdx="0"/>
  <p:cmAuthor id="118" name="未知的使用者94" initials="" lastIdx="1" clrIdx="2"/>
  <p:cmAuthor id="119" name="未知用户66" initials="" lastIdx="1" clrIdx="0"/>
  <p:cmAuthor id="121" name="未知用户19" initials="" lastIdx="1" clrIdx="0"/>
  <p:cmAuthor id="122" name="周宏達JerryChou" initials="" lastIdx="6" clrIdx="2"/>
  <p:cmAuthor id="124" name="未知用户7" initials="" lastIdx="1" clrIdx="0"/>
  <p:cmAuthor id="125" name="未知的使用者56" initials="" lastIdx="1" clrIdx="0"/>
  <p:cmAuthor id="126" name="未知用户46" initials="未" lastIdx="1" clrIdx="1"/>
  <p:cmAuthor id="127" name="未知的使用者119" initials="" lastIdx="1" clrIdx="2"/>
  <p:cmAuthor id="128" name="未知用户59" initials="" lastIdx="0" clrIdx="1"/>
  <p:cmAuthor id="129" name="未知的使用者22" initials="" lastIdx="8" clrIdx="0"/>
  <p:cmAuthor id="130" name="未知的使用者103" initials="" lastIdx="8" clrIdx="0"/>
  <p:cmAuthor id="131" name="Wenwen" initials="" lastIdx="1" clrIdx="1"/>
  <p:cmAuthor id="132" name="未知的使用者117" initials="" lastIdx="1" clrIdx="0"/>
  <p:cmAuthor id="133" name="未知的使用者33" initials="" lastIdx="1" clrIdx="0"/>
  <p:cmAuthor id="134" name="未知的使用者28" initials="" lastIdx="1" clrIdx="0"/>
  <p:cmAuthor id="135" name="未知用户67" initials="" lastIdx="1" clrIdx="0"/>
  <p:cmAuthor id="136" name="未知用户114" initials="" lastIdx="1" clrIdx="0"/>
  <p:cmAuthor id="137" name="未知用户18" initials="" lastIdx="10" clrIdx="0"/>
  <p:cmAuthor id="138" name="未知的使用者67" initials="" lastIdx="1" clrIdx="0"/>
  <p:cmAuthor id="139" name="未知的使用者46" initials="" lastIdx="1" clrIdx="1"/>
  <p:cmAuthor id="140" name="未知的使用者26" initials="" lastIdx="1" clrIdx="0"/>
  <p:cmAuthor id="141" name="未知的使用者43" initials="" lastIdx="1" clrIdx="0"/>
  <p:cmAuthor id="142" name="未知的使用者9" initials="" lastIdx="1" clrIdx="0"/>
  <p:cmAuthor id="143" name="未知用户62" initials="" lastIdx="1" clrIdx="1"/>
  <p:cmAuthor id="144" name="yuanzh" initials="" lastIdx="1" clrIdx="1"/>
  <p:cmAuthor id="145" name="不明使用者57" initials="" lastIdx="1" clrIdx="0"/>
  <p:cmAuthor id="146" name="未知用户108" initials="" lastIdx="1" clrIdx="0"/>
  <p:cmAuthor id="147" name="未知的使用者110" initials="" lastIdx="1" clrIdx="0"/>
  <p:cmAuthor id="148" name="linyd" initials="" lastIdx="3" clrIdx="1"/>
  <p:cmAuthor id="149" name="未知用户8" initials="" lastIdx="1" clrIdx="0"/>
  <p:cmAuthor id="150" name="未知的使用者31" initials="" lastIdx="1" clrIdx="0"/>
  <p:cmAuthor id="151" name="未知用户81" initials="" lastIdx="1" clrIdx="0"/>
  <p:cmAuthor id="152" name="未知用户115" initials="" lastIdx="1" clrIdx="0"/>
  <p:cmAuthor id="153" name="未知用户21" initials="" lastIdx="1" clrIdx="0"/>
  <p:cmAuthor id="154" name="未知的使用者68" initials="" lastIdx="1" clrIdx="0"/>
  <p:cmAuthor id="155" name="mm" initials="" lastIdx="1" clrIdx="0"/>
  <p:cmAuthor id="156" name="未知用户15" initials="" lastIdx="1" clrIdx="0"/>
  <p:cmAuthor id="157" name="朱晓瑜" initials="" lastIdx="54" clrIdx="0"/>
  <p:cmAuthor id="158" name="不明使用者20" initials="" lastIdx="1" clrIdx="0"/>
  <p:cmAuthor id="159" name="未知用户82" initials="" lastIdx="1" clrIdx="0"/>
  <p:cmAuthor id="160" name="未知的使用者7" initials="" lastIdx="2" clrIdx="0"/>
  <p:cmAuthor id="161" name="未知用户6" initials="" lastIdx="8" clrIdx="0"/>
  <p:cmAuthor id="162" name="未知的使用者55" initials="" lastIdx="1" clrIdx="0"/>
  <p:cmAuthor id="163" name="未知的使用者111" initials="" lastIdx="1" clrIdx="0"/>
  <p:cmAuthor id="164" name="未知的使用者50" initials="" lastIdx="1" clrIdx="0"/>
  <p:cmAuthor id="165" name="未知的使用者11" initials="" lastIdx="1" clrIdx="0"/>
  <p:cmAuthor id="166" name="未知用户47" initials="" lastIdx="6" clrIdx="0"/>
  <p:cmAuthor id="167" name="未知用户106" initials="未" lastIdx="1" clrIdx="0"/>
  <p:cmAuthor id="168" name="未知用户116" initials="" lastIdx="1" clrIdx="1"/>
  <p:cmAuthor id="169" name="未知的使用者150" initials="未" lastIdx="1" clrIdx="0"/>
  <p:cmAuthor id="170" name="未知的使用者69" initials="" lastIdx="1" clrIdx="1"/>
  <p:cmAuthor id="171" name="未知的使用者112" initials="" lastIdx="1" clrIdx="1"/>
  <p:cmAuthor id="173" name="Kevin Hu" initials="" lastIdx="1" clrIdx="0"/>
  <p:cmAuthor id="174" name="未知的使用者38" initials="" lastIdx="1" clrIdx="0"/>
  <p:cmAuthor id="175" name="唐可欣" initials="" lastIdx="1" clrIdx="0"/>
  <p:cmAuthor id="176" name="未知的使用者8" initials="" lastIdx="1" clrIdx="0"/>
  <p:cmAuthor id="177" name="不明使用者56" initials="" lastIdx="1" clrIdx="0"/>
  <p:cmAuthor id="178" name="P00035_jeremy" initials="" lastIdx="1" clrIdx="0"/>
  <p:cmAuthor id="179" name="Unknown User7" initials="" lastIdx="1" clrIdx="0"/>
  <p:cmAuthor id="180" name="muzi wei" initials="" lastIdx="1" clrIdx="0"/>
  <p:cmAuthor id="181" name="未知的使用者41" initials="" lastIdx="1" clrIdx="0"/>
  <p:cmAuthor id="182" name="未知的使用者13" initials="" lastIdx="1" clrIdx="0"/>
  <p:cmAuthor id="183" name="djj" initials="" lastIdx="2" clrIdx="0"/>
  <p:cmAuthor id="184" name="未知用户117" initials="" lastIdx="1" clrIdx="2"/>
  <p:cmAuthor id="186" name="未知用户13" initials="" lastIdx="1" clrIdx="0"/>
  <p:cmAuthor id="187" name="不明使用者21" initials="" lastIdx="1" clrIdx="0"/>
  <p:cmAuthor id="188" name="YUMINGNJ" initials="" lastIdx="3" clrIdx="0"/>
  <p:cmAuthor id="189" name="未知的使用者52" initials="" lastIdx="1" clrIdx="1"/>
  <p:cmAuthor id="190" name="未知用户109" initials="" lastIdx="1" clrIdx="1"/>
  <p:cmAuthor id="192" name="thomas" initials="" lastIdx="1" clrIdx="49"/>
  <p:cmAuthor id="193" name="未知的使用者3" initials="" lastIdx="7" clrIdx="1"/>
  <p:cmAuthor id="194" name="未知用户14" initials="" lastIdx="1" clrIdx="0"/>
  <p:cmAuthor id="195" name="Unknown User65" initials="U" lastIdx="1" clrIdx="0"/>
  <p:cmAuthor id="196" name="未知用户98" initials="" lastIdx="1" clrIdx="2"/>
  <p:cmAuthor id="198" name="未知用户83" initials="" lastIdx="1" clrIdx="1"/>
  <p:cmAuthor id="199" name="未知用户61" initials="" lastIdx="8" clrIdx="0"/>
  <p:cmAuthor id="200" name="張秀娟" initials="" lastIdx="1" clrIdx="2"/>
  <p:cmAuthor id="201" name="Jason Wang" initials="" lastIdx="1" clrIdx="0"/>
  <p:cmAuthor id="202" name="不明使用者18" initials="" lastIdx="0" clrIdx="1"/>
  <p:cmAuthor id="203" name="未知用户28" initials="未" lastIdx="5" clrIdx="1"/>
  <p:cmAuthor id="204" name="未知的使用者72" initials="" lastIdx="1" clrIdx="0"/>
  <p:cmAuthor id="205" name="未知的使用者48" initials="" lastIdx="1" clrIdx="0"/>
  <p:cmAuthor id="206" name="未知的使用者104" initials="" lastIdx="1" clrIdx="0"/>
  <p:cmAuthor id="207" name="未知用户60" initials="" lastIdx="1" clrIdx="0"/>
  <p:cmAuthor id="208" name="未知的使用者39" initials="未" lastIdx="10" clrIdx="0"/>
  <p:cmAuthor id="209" name="Shawna Strickland" initials="" lastIdx="2" clrIdx="0"/>
  <p:cmAuthor id="210" name="未知的使用者36" initials="" lastIdx="3" clrIdx="1"/>
  <p:cmAuthor id="212" name="Daniel Wuu" initials="" lastIdx="1" clrIdx="0"/>
  <p:cmAuthor id="213" name="未知用户56" initials="" lastIdx="1" clrIdx="0"/>
  <p:cmAuthor id="214" name="未知的使用者14" initials="" lastIdx="2" clrIdx="0"/>
  <p:cmAuthor id="217" name="Ashley Eberenz" initials="" lastIdx="7" clrIdx="1"/>
  <p:cmAuthor id="218" name="不明使用者19" initials="" lastIdx="1" clrIdx="0"/>
  <p:cmAuthor id="219" name="qiantong" initials="" lastIdx="3" clrIdx="1"/>
  <p:cmAuthor id="220" name="未知的使用者74" initials="" lastIdx="1" clrIdx="0"/>
  <p:cmAuthor id="221" name="未知的使用者23" initials="" lastIdx="1" clrIdx="0"/>
  <p:cmAuthor id="222" name="未知的使用者1" initials="" lastIdx="8" clrIdx="0"/>
  <p:cmAuthor id="223" name="116304" initials="" lastIdx="1" clrIdx="1"/>
  <p:cmAuthor id="224" name="未知用户31" initials="未" lastIdx="1" clrIdx="1"/>
  <p:cmAuthor id="225" name="R affer" initials="" lastIdx="1" clrIdx="0"/>
  <p:cmAuthor id="226" name="qihua-DCMS" initials="" lastIdx="0" clrIdx="0"/>
  <p:cmAuthor id="227" name="未知用户55" initials="" lastIdx="1" clrIdx="0"/>
  <p:cmAuthor id="228" name="未知的使用者95" initials="" lastIdx="1" clrIdx="0"/>
  <p:cmAuthor id="230" name="未知的使用者32" initials="" lastIdx="1" clrIdx="0"/>
  <p:cmAuthor id="231" name="未知的使用者49" initials="" lastIdx="1" clrIdx="0"/>
  <p:cmAuthor id="232" name="Unknown User26" initials="U" lastIdx="1" clrIdx="1"/>
  <p:cmAuthor id="233" name="yuexuejun" initials="" lastIdx="3" clrIdx="0"/>
  <p:cmAuthor id="234" name="未知的使用者71" initials="" lastIdx="1" clrIdx="1"/>
  <p:cmAuthor id="235" name="未知的使用者105" initials="" lastIdx="1" clrIdx="0"/>
  <p:cmAuthor id="236" name="Unknown User70" initials="" lastIdx="1" clrIdx="0"/>
  <p:cmAuthor id="237" name="clinchen" initials="" lastIdx="0" clrIdx="1"/>
  <p:cmAuthor id="238" name="未知用户23" initials="" lastIdx="1" clrIdx="0"/>
  <p:cmAuthor id="239" name="hanjuncompany" initials="" lastIdx="1" clrIdx="0"/>
  <p:cmAuthor id="240" name="kathy chen" initials="" lastIdx="3" clrIdx="0"/>
  <p:cmAuthor id="241" name="未知的使用者63" initials="" lastIdx="1" clrIdx="0"/>
  <p:cmAuthor id="242" name="未知的使用者64" initials="" lastIdx="3" clrIdx="1"/>
  <p:cmAuthor id="243" name="未知的使用者47" initials="" lastIdx="1" clrIdx="0"/>
  <p:cmAuthor id="244" name="未知的使用者60" initials="" lastIdx="8" clrIdx="0"/>
  <p:cmAuthor id="245" name="未知的使用者59" initials="" lastIdx="1" clrIdx="0"/>
  <p:cmAuthor id="246" name="未知的使用者54" initials="" lastIdx="1" clrIdx="0"/>
  <p:cmAuthor id="247" name="未知的使用者66" initials="" lastIdx="8" clrIdx="0"/>
  <p:cmAuthor id="248" name="未知的使用者65" initials="" lastIdx="1" clrIdx="0"/>
  <p:cmAuthor id="249" name="未知的使用者106" initials="" lastIdx="3" clrIdx="1"/>
  <p:cmAuthor id="250" name="未知的使用者107" initials="" lastIdx="1" clrIdx="1"/>
  <p:cmAuthor id="251" name="未知的使用者108" initials="" lastIdx="1" clrIdx="0"/>
  <p:cmAuthor id="252" name="未知的使用者86" initials="" lastIdx="1" clrIdx="0"/>
  <p:cmAuthor id="253" name="未知的使用者116" initials="" lastIdx="1" clrIdx="1"/>
  <p:cmAuthor id="254" name="未知的使用者44" initials="" lastIdx="1" clrIdx="0"/>
  <p:cmAuthor id="255" name="未知的使用者37" initials="" lastIdx="1" clrIdx="0"/>
  <p:cmAuthor id="256" name="未知的使用者126" initials="" lastIdx="1" clrIdx="0"/>
  <p:cmAuthor id="257" name="未知的使用者127" initials="" lastIdx="3" clrIdx="1"/>
  <p:cmAuthor id="258" name="未知的使用者128" initials="" lastIdx="1" clrIdx="1"/>
  <p:cmAuthor id="259" name="未知的使用者124" initials="" lastIdx="1" clrIdx="0"/>
  <p:cmAuthor id="260" name="未知的使用者125" initials="" lastIdx="1" clrIdx="0"/>
  <p:cmAuthor id="261" name="Sara Chen" initials="" lastIdx="1" clrIdx="0"/>
  <p:cmAuthor id="262" name="huang gerrard" initials="" lastIdx="1" clrIdx="0"/>
  <p:cmAuthor id="263" name="未知用户170" initials="" lastIdx="1" clrIdx="0"/>
  <p:cmAuthor id="264" name="未知用户171" initials="" lastIdx="5" clrIdx="1"/>
  <p:cmAuthor id="265" name="未知用户172" initials="" lastIdx="1" clrIdx="1"/>
  <p:cmAuthor id="266" name="未知用户173" initials="" lastIdx="1" clrIdx="0"/>
  <p:cmAuthor id="267" name="未知用户149" initials="" lastIdx="1" clrIdx="0"/>
  <p:cmAuthor id="268" name="未知用户150" initials="" lastIdx="1" clrIdx="0"/>
  <p:cmAuthor id="269" name="未知用户151" initials="" lastIdx="2" clrIdx="0"/>
  <p:cmAuthor id="270" name="未知用户152" initials="" lastIdx="8" clrIdx="0"/>
  <p:cmAuthor id="271" name="未知用户153" initials="" lastIdx="8" clrIdx="0"/>
  <p:cmAuthor id="272" name="未知用户154" initials="" lastIdx="1" clrIdx="0"/>
  <p:cmAuthor id="273" name="未知用户155" initials="" lastIdx="1" clrIdx="0"/>
  <p:cmAuthor id="274" name="未知用户41" initials="" lastIdx="8" clrIdx="0"/>
  <p:cmAuthor id="275" name="未知用户44" initials="" lastIdx="1" clrIdx="0"/>
  <p:cmAuthor id="276" name="未知用户45" initials="" lastIdx="1" clrIdx="0"/>
  <p:cmAuthor id="277" name="未知用户156" initials="" lastIdx="10" clrIdx="0"/>
  <p:cmAuthor id="278" name="未知用户64" initials="" lastIdx="1" clrIdx="0"/>
  <p:cmAuthor id="279" name="未知用户65" initials="" lastIdx="1" clrIdx="0"/>
  <p:cmAuthor id="280" name="未知用户68" initials="" lastIdx="1" clrIdx="0"/>
  <p:cmAuthor id="281" name="未知用户69" initials="" lastIdx="2" clrIdx="0"/>
  <p:cmAuthor id="282" name="未知用户70" initials="" lastIdx="1" clrIdx="1"/>
  <p:cmAuthor id="283" name="未知用户71" initials="" lastIdx="1" clrIdx="0"/>
  <p:cmAuthor id="284" name="未知用户72" initials="" lastIdx="1" clrIdx="0"/>
  <p:cmAuthor id="285" name="未知用户73" initials="" lastIdx="2" clrIdx="0"/>
  <p:cmAuthor id="286" name="未知用户49" initials="" lastIdx="1" clrIdx="0"/>
  <p:cmAuthor id="287" name="未知用户50" initials="" lastIdx="1" clrIdx="0"/>
  <p:cmAuthor id="288" name="未知用户52" initials="" lastIdx="1" clrIdx="0"/>
  <p:cmAuthor id="289" name="MA15" initials="" lastIdx="1" clrIdx="0"/>
  <p:cmAuthor id="290" name="未知用户53" initials="" lastIdx="10" clrIdx="0"/>
  <p:cmAuthor id="291" name="未知用户96" initials="" lastIdx="1" clrIdx="0"/>
  <p:cmAuthor id="292" name="未知用户48" initials="" lastIdx="1" clrIdx="0"/>
  <p:cmAuthor id="293" name="未知用户97" initials="" lastIdx="2" clrIdx="0"/>
  <p:cmAuthor id="294" name="未知用户40" initials="" lastIdx="5" clrIdx="1"/>
  <p:cmAuthor id="295" name="未知用户43" initials="" lastIdx="1" clrIdx="0"/>
  <p:cmAuthor id="296" name="未知用户100" initials="" lastIdx="1" clrIdx="0"/>
  <p:cmAuthor id="297" name="未知用户101" initials="" lastIdx="1" clrIdx="0"/>
  <p:cmAuthor id="298" name="未知用户26" initials="" lastIdx="1" clrIdx="0"/>
  <p:cmAuthor id="299" name="未知用户29" initials="" lastIdx="1" clrIdx="0"/>
  <p:cmAuthor id="300" name="未知用户32" initials="" lastIdx="1" clrIdx="0"/>
  <p:cmAuthor id="301" name="未知用户33" initials="" lastIdx="1" clrIdx="0"/>
  <p:cmAuthor id="302" name="未知用户34" initials="" lastIdx="2" clrIdx="0"/>
  <p:cmAuthor id="303" name="未知用户42" initials="" lastIdx="1" clrIdx="0"/>
  <p:cmAuthor id="304" name="未知的使用者109" initials="" lastIdx="5" clrIdx="1"/>
  <p:cmAuthor id="305" name="未知的使用者122" initials="" lastIdx="1" clrIdx="0"/>
  <p:cmAuthor id="306" name="未知的使用者123" initials=""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29" autoAdjust="0"/>
    <p:restoredTop sz="94618" autoAdjust="0"/>
  </p:normalViewPr>
  <p:slideViewPr>
    <p:cSldViewPr snapToGrid="0" showGuides="1">
      <p:cViewPr varScale="1">
        <p:scale>
          <a:sx n="81" d="100"/>
          <a:sy n="81" d="100"/>
        </p:scale>
        <p:origin x="768" y="48"/>
      </p:cViewPr>
      <p:guideLst>
        <p:guide orient="horz" pos="1988"/>
        <p:guide pos="3858"/>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5" d="100"/>
          <a:sy n="65" d="100"/>
        </p:scale>
        <p:origin x="3154" y="6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1" Type="http://schemas.openxmlformats.org/officeDocument/2006/relationships/commentAuthors" Target="commentAuthors.xml"/><Relationship Id="rId40" Type="http://schemas.openxmlformats.org/officeDocument/2006/relationships/tableStyles" Target="tableStyles.xml"/><Relationship Id="rId4" Type="http://schemas.openxmlformats.org/officeDocument/2006/relationships/notesMaster" Target="notesMasters/notesMaster1.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handoutMaster" Target="handoutMasters/handoutMaster1.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38" name=""/>
        <p:cNvGrpSpPr/>
        <p:nvPr/>
      </p:nvGrpSpPr>
      <p:grpSpPr>
        <a:xfrm>
          <a:off x="0" y="0"/>
          <a:ext cx="0" cy="0"/>
          <a:chOff x="0" y="0"/>
          <a:chExt cx="0" cy="0"/>
        </a:xfrm>
      </p:grpSpPr>
      <p:sp>
        <p:nvSpPr>
          <p:cNvPr id="1048877"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1048878"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CE4385E-06C0-4181-8387-A29B0FD510C6}" type="datetimeFigureOut">
              <a:rPr lang="zh-CN" altLang="en-US" smtClean="0"/>
            </a:fld>
            <a:endParaRPr lang="zh-CN" altLang="en-US"/>
          </a:p>
        </p:txBody>
      </p:sp>
      <p:sp>
        <p:nvSpPr>
          <p:cNvPr id="1048879"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1048880"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A8DD71-CC09-48EC-A97A-ABB1B7E0CFCC}"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37" name=""/>
        <p:cNvGrpSpPr/>
        <p:nvPr/>
      </p:nvGrpSpPr>
      <p:grpSpPr>
        <a:xfrm>
          <a:off x="0" y="0"/>
          <a:ext cx="0" cy="0"/>
          <a:chOff x="0" y="0"/>
          <a:chExt cx="0" cy="0"/>
        </a:xfrm>
      </p:grpSpPr>
      <p:sp>
        <p:nvSpPr>
          <p:cNvPr id="1048871"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1048872"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7645F-047F-4226-80F6-832EE6D08451}" type="datetimeFigureOut">
              <a:rPr lang="zh-CN" altLang="en-US" smtClean="0"/>
            </a:fld>
            <a:endParaRPr lang="zh-CN" altLang="en-US"/>
          </a:p>
        </p:txBody>
      </p:sp>
      <p:sp>
        <p:nvSpPr>
          <p:cNvPr id="1048873"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p>
            <a:endParaRPr lang="zh-CN" altLang="en-US"/>
          </a:p>
        </p:txBody>
      </p:sp>
      <p:sp>
        <p:nvSpPr>
          <p:cNvPr id="1048874"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875"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1048876"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9C4EFA-CF1E-4389-BC7B-960CF582A37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73" name=""/>
        <p:cNvGrpSpPr/>
        <p:nvPr/>
      </p:nvGrpSpPr>
      <p:grpSpPr>
        <a:xfrm>
          <a:off x="0" y="0"/>
          <a:ext cx="0" cy="0"/>
          <a:chOff x="0" y="0"/>
          <a:chExt cx="0" cy="0"/>
        </a:xfrm>
      </p:grpSpPr>
      <p:sp>
        <p:nvSpPr>
          <p:cNvPr id="1048697" name="幻灯片图像占位符 1"/>
          <p:cNvSpPr>
            <a:spLocks noGrp="1" noRot="1" noChangeAspect="1" noTextEdit="1"/>
          </p:cNvSpPr>
          <p:nvPr>
            <p:ph type="sldImg"/>
          </p:nvPr>
        </p:nvSpPr>
        <p:spPr bwMode="auto">
          <a:noFill/>
          <a:ln>
            <a:solidFill>
              <a:srgbClr val="000000"/>
            </a:solidFill>
            <a:miter lim="800000"/>
          </a:ln>
        </p:spPr>
      </p:sp>
      <p:sp>
        <p:nvSpPr>
          <p:cNvPr id="1048698" name="备注占位符 2"/>
          <p:cNvSpPr>
            <a:spLocks noGrp="1"/>
          </p:cNvSpPr>
          <p:nvPr>
            <p:ph type="body" idx="1"/>
          </p:nvPr>
        </p:nvSpPr>
        <p:spPr bwMode="auto">
          <a:noFill/>
        </p:spPr>
        <p:txBody>
          <a:bodyPr wrap="square" numCol="1" anchor="t" anchorCtr="0" compatLnSpc="1"/>
          <a:p>
            <a:pPr eaLnBrk="1" hangingPunct="1">
              <a:spcBef>
                <a:spcPct val="0"/>
              </a:spcBef>
            </a:pPr>
            <a:endParaRPr lang="zh-CN" altLang="en-US"/>
          </a:p>
        </p:txBody>
      </p:sp>
      <p:sp>
        <p:nvSpPr>
          <p:cNvPr id="1048699" name="灯片编号占位符 3"/>
          <p:cNvSpPr>
            <a:spLocks noGrp="1"/>
          </p:cNvSpPr>
          <p:nvPr>
            <p:ph type="sldNum" sz="quarter" idx="5"/>
          </p:nvPr>
        </p:nvSpPr>
        <p:spPr bwMode="auto">
          <a:noFill/>
          <a:ln>
            <a:miter lim="800000"/>
          </a:ln>
        </p:spPr>
        <p:txBody>
          <a:bodyPr/>
          <a:p>
            <a:pPr marL="0" marR="0" lvl="0" indent="0" algn="r" defTabSz="914400" rtl="0" eaLnBrk="1" fontAlgn="auto" latinLnBrk="0" hangingPunct="1">
              <a:lnSpc>
                <a:spcPct val="100000"/>
              </a:lnSpc>
              <a:spcBef>
                <a:spcPts val="0"/>
              </a:spcBef>
              <a:spcAft>
                <a:spcPts val="0"/>
              </a:spcAft>
              <a:buClrTx/>
              <a:buSzTx/>
              <a:buFontTx/>
              <a:buNone/>
            </a:pPr>
            <a:fld id="{9295031C-36FB-4BFB-B547-5049AC3C4D20}" type="slidenum">
              <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82" name=""/>
        <p:cNvGrpSpPr/>
        <p:nvPr/>
      </p:nvGrpSpPr>
      <p:grpSpPr>
        <a:xfrm>
          <a:off x="0" y="0"/>
          <a:ext cx="0" cy="0"/>
          <a:chOff x="0" y="0"/>
          <a:chExt cx="0" cy="0"/>
        </a:xfrm>
      </p:grpSpPr>
      <p:sp>
        <p:nvSpPr>
          <p:cNvPr id="1048715" name="幻灯片图像占位符 1"/>
          <p:cNvSpPr>
            <a:spLocks noGrp="1" noRot="1" noChangeAspect="1"/>
          </p:cNvSpPr>
          <p:nvPr>
            <p:ph type="sldImg"/>
          </p:nvPr>
        </p:nvSpPr>
        <p:spPr/>
      </p:sp>
      <p:sp>
        <p:nvSpPr>
          <p:cNvPr id="1048716" name="备注占位符 2"/>
          <p:cNvSpPr>
            <a:spLocks noGrp="1"/>
          </p:cNvSpPr>
          <p:nvPr>
            <p:ph type="body" idx="1"/>
          </p:nvPr>
        </p:nvSpPr>
        <p:spPr/>
        <p:txBody>
          <a:bodyPr/>
          <a:p>
            <a:endParaRPr lang="zh-CN" altLang="en-US"/>
          </a:p>
        </p:txBody>
      </p:sp>
      <p:sp>
        <p:nvSpPr>
          <p:cNvPr id="1048717" name="灯片编号占位符 3"/>
          <p:cNvSpPr>
            <a:spLocks noGrp="1"/>
          </p:cNvSpPr>
          <p:nvPr>
            <p:ph type="sldNum" sz="quarter" idx="10"/>
          </p:nvPr>
        </p:nvSpPr>
        <p:spPr/>
        <p:txBody>
          <a:bodyPr/>
          <a:p>
            <a:pPr marL="0" marR="0" lvl="0" indent="0" algn="r" defTabSz="914400" rtl="0" eaLnBrk="1" fontAlgn="auto" latinLnBrk="0" hangingPunct="1">
              <a:lnSpc>
                <a:spcPct val="100000"/>
              </a:lnSpc>
              <a:spcBef>
                <a:spcPts val="0"/>
              </a:spcBef>
              <a:spcAft>
                <a:spcPts val="0"/>
              </a:spcAft>
              <a:buClrTx/>
              <a:buSzTx/>
              <a:buFontTx/>
              <a:buNone/>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85" name=""/>
        <p:cNvGrpSpPr/>
        <p:nvPr/>
      </p:nvGrpSpPr>
      <p:grpSpPr>
        <a:xfrm>
          <a:off x="0" y="0"/>
          <a:ext cx="0" cy="0"/>
          <a:chOff x="0" y="0"/>
          <a:chExt cx="0" cy="0"/>
        </a:xfrm>
      </p:grpSpPr>
      <p:sp>
        <p:nvSpPr>
          <p:cNvPr id="1048721" name="幻灯片图像占位符 1"/>
          <p:cNvSpPr>
            <a:spLocks noGrp="1" noRot="1" noChangeAspect="1"/>
          </p:cNvSpPr>
          <p:nvPr>
            <p:ph type="sldImg"/>
          </p:nvPr>
        </p:nvSpPr>
        <p:spPr/>
      </p:sp>
      <p:sp>
        <p:nvSpPr>
          <p:cNvPr id="1048722" name="备注占位符 2"/>
          <p:cNvSpPr>
            <a:spLocks noGrp="1"/>
          </p:cNvSpPr>
          <p:nvPr>
            <p:ph type="body" idx="1"/>
          </p:nvPr>
        </p:nvSpPr>
        <p:spPr/>
        <p:txBody>
          <a:bodyPr/>
          <a:p>
            <a:endParaRPr lang="zh-CN" altLang="en-US"/>
          </a:p>
        </p:txBody>
      </p:sp>
      <p:sp>
        <p:nvSpPr>
          <p:cNvPr id="1048723" name="灯片编号占位符 3"/>
          <p:cNvSpPr>
            <a:spLocks noGrp="1"/>
          </p:cNvSpPr>
          <p:nvPr>
            <p:ph type="sldNum" sz="quarter" idx="10"/>
          </p:nvPr>
        </p:nvSpPr>
        <p:spPr/>
        <p:txBody>
          <a:bodyPr/>
          <a:p>
            <a:pPr marL="0" marR="0" lvl="0" indent="0" algn="r" defTabSz="914400" rtl="0" eaLnBrk="1" fontAlgn="auto" latinLnBrk="0" hangingPunct="1">
              <a:lnSpc>
                <a:spcPct val="100000"/>
              </a:lnSpc>
              <a:spcBef>
                <a:spcPts val="0"/>
              </a:spcBef>
              <a:spcAft>
                <a:spcPts val="0"/>
              </a:spcAft>
              <a:buClrTx/>
              <a:buSzTx/>
              <a:buFontTx/>
              <a:buNone/>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88" name=""/>
        <p:cNvGrpSpPr/>
        <p:nvPr/>
      </p:nvGrpSpPr>
      <p:grpSpPr>
        <a:xfrm>
          <a:off x="0" y="0"/>
          <a:ext cx="0" cy="0"/>
          <a:chOff x="0" y="0"/>
          <a:chExt cx="0" cy="0"/>
        </a:xfrm>
      </p:grpSpPr>
      <p:sp>
        <p:nvSpPr>
          <p:cNvPr id="1048727" name="幻灯片图像占位符 1"/>
          <p:cNvSpPr>
            <a:spLocks noGrp="1" noRot="1" noChangeAspect="1"/>
          </p:cNvSpPr>
          <p:nvPr>
            <p:ph type="sldImg"/>
          </p:nvPr>
        </p:nvSpPr>
        <p:spPr/>
      </p:sp>
      <p:sp>
        <p:nvSpPr>
          <p:cNvPr id="1048728" name="备注占位符 2"/>
          <p:cNvSpPr>
            <a:spLocks noGrp="1"/>
          </p:cNvSpPr>
          <p:nvPr>
            <p:ph type="body" idx="1"/>
          </p:nvPr>
        </p:nvSpPr>
        <p:spPr/>
        <p:txBody>
          <a:bodyPr/>
          <a:p>
            <a:endParaRPr lang="zh-CN" altLang="en-US"/>
          </a:p>
        </p:txBody>
      </p:sp>
      <p:sp>
        <p:nvSpPr>
          <p:cNvPr id="1048729" name="灯片编号占位符 3"/>
          <p:cNvSpPr>
            <a:spLocks noGrp="1"/>
          </p:cNvSpPr>
          <p:nvPr>
            <p:ph type="sldNum" sz="quarter" idx="10"/>
          </p:nvPr>
        </p:nvSpPr>
        <p:spPr/>
        <p:txBody>
          <a:bodyPr/>
          <a:p>
            <a:pPr marL="0" marR="0" lvl="0" indent="0" algn="r" defTabSz="914400" rtl="0" eaLnBrk="1" fontAlgn="auto" latinLnBrk="0" hangingPunct="1">
              <a:lnSpc>
                <a:spcPct val="100000"/>
              </a:lnSpc>
              <a:spcBef>
                <a:spcPts val="0"/>
              </a:spcBef>
              <a:spcAft>
                <a:spcPts val="0"/>
              </a:spcAft>
              <a:buClrTx/>
              <a:buSzTx/>
              <a:buFontTx/>
              <a:buNone/>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91" name=""/>
        <p:cNvGrpSpPr/>
        <p:nvPr/>
      </p:nvGrpSpPr>
      <p:grpSpPr>
        <a:xfrm>
          <a:off x="0" y="0"/>
          <a:ext cx="0" cy="0"/>
          <a:chOff x="0" y="0"/>
          <a:chExt cx="0" cy="0"/>
        </a:xfrm>
      </p:grpSpPr>
      <p:sp>
        <p:nvSpPr>
          <p:cNvPr id="1048737" name="幻灯片图像占位符 1"/>
          <p:cNvSpPr>
            <a:spLocks noGrp="1" noRot="1" noChangeAspect="1"/>
          </p:cNvSpPr>
          <p:nvPr>
            <p:ph type="sldImg"/>
          </p:nvPr>
        </p:nvSpPr>
        <p:spPr/>
      </p:sp>
      <p:sp>
        <p:nvSpPr>
          <p:cNvPr id="1048738" name="备注占位符 2"/>
          <p:cNvSpPr>
            <a:spLocks noGrp="1"/>
          </p:cNvSpPr>
          <p:nvPr>
            <p:ph type="body" idx="1"/>
          </p:nvPr>
        </p:nvSpPr>
        <p:spPr/>
        <p:txBody>
          <a:bodyPr/>
          <a:p>
            <a:endParaRPr lang="zh-CN" altLang="en-US"/>
          </a:p>
        </p:txBody>
      </p:sp>
      <p:sp>
        <p:nvSpPr>
          <p:cNvPr id="1048739" name="灯片编号占位符 3"/>
          <p:cNvSpPr>
            <a:spLocks noGrp="1"/>
          </p:cNvSpPr>
          <p:nvPr>
            <p:ph type="sldNum" sz="quarter" idx="10"/>
          </p:nvPr>
        </p:nvSpPr>
        <p:spPr/>
        <p:txBody>
          <a:bodyPr/>
          <a:p>
            <a:pPr marL="0" marR="0" lvl="0" indent="0" algn="r" defTabSz="914400" rtl="0" eaLnBrk="1" fontAlgn="auto" latinLnBrk="0" hangingPunct="1">
              <a:lnSpc>
                <a:spcPct val="100000"/>
              </a:lnSpc>
              <a:spcBef>
                <a:spcPts val="0"/>
              </a:spcBef>
              <a:spcAft>
                <a:spcPts val="0"/>
              </a:spcAft>
              <a:buClrTx/>
              <a:buSzTx/>
              <a:buFontTx/>
              <a:buNone/>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94" name=""/>
        <p:cNvGrpSpPr/>
        <p:nvPr/>
      </p:nvGrpSpPr>
      <p:grpSpPr>
        <a:xfrm>
          <a:off x="0" y="0"/>
          <a:ext cx="0" cy="0"/>
          <a:chOff x="0" y="0"/>
          <a:chExt cx="0" cy="0"/>
        </a:xfrm>
      </p:grpSpPr>
      <p:sp>
        <p:nvSpPr>
          <p:cNvPr id="1048754" name="幻灯片图像占位符 1"/>
          <p:cNvSpPr>
            <a:spLocks noGrp="1" noRot="1" noChangeAspect="1"/>
          </p:cNvSpPr>
          <p:nvPr>
            <p:ph type="sldImg"/>
          </p:nvPr>
        </p:nvSpPr>
        <p:spPr/>
      </p:sp>
      <p:sp>
        <p:nvSpPr>
          <p:cNvPr id="1048755" name="备注占位符 2"/>
          <p:cNvSpPr>
            <a:spLocks noGrp="1"/>
          </p:cNvSpPr>
          <p:nvPr>
            <p:ph type="body" idx="1"/>
          </p:nvPr>
        </p:nvSpPr>
        <p:spPr/>
        <p:txBody>
          <a:bodyPr/>
          <a:p>
            <a:endParaRPr lang="zh-CN" altLang="en-US"/>
          </a:p>
        </p:txBody>
      </p:sp>
      <p:sp>
        <p:nvSpPr>
          <p:cNvPr id="1048756" name="灯片编号占位符 3"/>
          <p:cNvSpPr>
            <a:spLocks noGrp="1"/>
          </p:cNvSpPr>
          <p:nvPr>
            <p:ph type="sldNum" sz="quarter" idx="10"/>
          </p:nvPr>
        </p:nvSpPr>
        <p:spPr/>
        <p:txBody>
          <a:bodyPr/>
          <a:p>
            <a:pPr marL="0" marR="0" lvl="0" indent="0" algn="r" defTabSz="914400" rtl="0" eaLnBrk="1" fontAlgn="auto" latinLnBrk="0" hangingPunct="1">
              <a:lnSpc>
                <a:spcPct val="100000"/>
              </a:lnSpc>
              <a:spcBef>
                <a:spcPts val="0"/>
              </a:spcBef>
              <a:spcAft>
                <a:spcPts val="0"/>
              </a:spcAft>
              <a:buClrTx/>
              <a:buSzTx/>
              <a:buFontTx/>
              <a:buNone/>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98" name=""/>
        <p:cNvGrpSpPr/>
        <p:nvPr/>
      </p:nvGrpSpPr>
      <p:grpSpPr>
        <a:xfrm>
          <a:off x="0" y="0"/>
          <a:ext cx="0" cy="0"/>
          <a:chOff x="0" y="0"/>
          <a:chExt cx="0" cy="0"/>
        </a:xfrm>
      </p:grpSpPr>
      <p:sp>
        <p:nvSpPr>
          <p:cNvPr id="1048763" name="幻灯片图像占位符 1"/>
          <p:cNvSpPr>
            <a:spLocks noGrp="1" noRot="1" noChangeAspect="1"/>
          </p:cNvSpPr>
          <p:nvPr>
            <p:ph type="sldImg"/>
          </p:nvPr>
        </p:nvSpPr>
        <p:spPr/>
      </p:sp>
      <p:sp>
        <p:nvSpPr>
          <p:cNvPr id="1048764" name="备注占位符 2"/>
          <p:cNvSpPr>
            <a:spLocks noGrp="1"/>
          </p:cNvSpPr>
          <p:nvPr>
            <p:ph type="body" idx="1"/>
          </p:nvPr>
        </p:nvSpPr>
        <p:spPr/>
        <p:txBody>
          <a:bodyPr/>
          <a:p>
            <a:endParaRPr lang="zh-CN" altLang="en-US"/>
          </a:p>
        </p:txBody>
      </p:sp>
      <p:sp>
        <p:nvSpPr>
          <p:cNvPr id="1048765" name="灯片编号占位符 3"/>
          <p:cNvSpPr>
            <a:spLocks noGrp="1"/>
          </p:cNvSpPr>
          <p:nvPr>
            <p:ph type="sldNum" sz="quarter" idx="10"/>
          </p:nvPr>
        </p:nvSpPr>
        <p:spPr/>
        <p:txBody>
          <a:bodyPr/>
          <a:p>
            <a:fld id="{359C4EFA-CF1E-4389-BC7B-960CF582A373}"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59C4EFA-CF1E-4389-BC7B-960CF582A373}"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59C4EFA-CF1E-4389-BC7B-960CF582A37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54" name=""/>
        <p:cNvGrpSpPr/>
        <p:nvPr/>
      </p:nvGrpSpPr>
      <p:grpSpPr>
        <a:xfrm>
          <a:off x="0" y="0"/>
          <a:ext cx="0" cy="0"/>
          <a:chOff x="0" y="0"/>
          <a:chExt cx="0" cy="0"/>
        </a:xfrm>
      </p:grpSpPr>
      <p:sp>
        <p:nvSpPr>
          <p:cNvPr id="1048618" name="幻灯片图像占位符 1"/>
          <p:cNvSpPr>
            <a:spLocks noGrp="1" noRot="1" noChangeAspect="1"/>
          </p:cNvSpPr>
          <p:nvPr>
            <p:ph type="sldImg"/>
          </p:nvPr>
        </p:nvSpPr>
        <p:spPr/>
      </p:sp>
      <p:sp>
        <p:nvSpPr>
          <p:cNvPr id="1048619" name="备注占位符 2"/>
          <p:cNvSpPr>
            <a:spLocks noGrp="1"/>
          </p:cNvSpPr>
          <p:nvPr>
            <p:ph type="body" idx="1"/>
          </p:nvPr>
        </p:nvSpPr>
        <p:spPr/>
        <p:txBody>
          <a:bodyPr/>
          <a:p>
            <a:endParaRPr lang="zh-CN" altLang="en-US"/>
          </a:p>
        </p:txBody>
      </p:sp>
      <p:sp>
        <p:nvSpPr>
          <p:cNvPr id="1048620" name="灯片编号占位符 3"/>
          <p:cNvSpPr>
            <a:spLocks noGrp="1"/>
          </p:cNvSpPr>
          <p:nvPr>
            <p:ph type="sldNum" sz="quarter" idx="10"/>
          </p:nvPr>
        </p:nvSpPr>
        <p:spPr/>
        <p:txBody>
          <a:bodyPr/>
          <a:p>
            <a:pPr marL="0" marR="0" lvl="0" indent="0" algn="r" defTabSz="914400" rtl="0" eaLnBrk="1" fontAlgn="auto" latinLnBrk="0" hangingPunct="1">
              <a:lnSpc>
                <a:spcPct val="100000"/>
              </a:lnSpc>
              <a:spcBef>
                <a:spcPts val="0"/>
              </a:spcBef>
              <a:spcAft>
                <a:spcPts val="0"/>
              </a:spcAft>
              <a:buClrTx/>
              <a:buSzTx/>
              <a:buFontTx/>
              <a:buNone/>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12" name=""/>
        <p:cNvGrpSpPr/>
        <p:nvPr/>
      </p:nvGrpSpPr>
      <p:grpSpPr>
        <a:xfrm>
          <a:off x="0" y="0"/>
          <a:ext cx="0" cy="0"/>
          <a:chOff x="0" y="0"/>
          <a:chExt cx="0" cy="0"/>
        </a:xfrm>
      </p:grpSpPr>
      <p:sp>
        <p:nvSpPr>
          <p:cNvPr id="1048815" name="幻灯片图像占位符 1"/>
          <p:cNvSpPr>
            <a:spLocks noGrp="1" noRot="1" noChangeAspect="1"/>
          </p:cNvSpPr>
          <p:nvPr>
            <p:ph type="sldImg"/>
          </p:nvPr>
        </p:nvSpPr>
        <p:spPr/>
      </p:sp>
      <p:sp>
        <p:nvSpPr>
          <p:cNvPr id="1048816" name="备注占位符 2"/>
          <p:cNvSpPr>
            <a:spLocks noGrp="1"/>
          </p:cNvSpPr>
          <p:nvPr>
            <p:ph type="body" idx="1"/>
          </p:nvPr>
        </p:nvSpPr>
        <p:spPr/>
        <p:txBody>
          <a:bodyPr/>
          <a:p>
            <a:endParaRPr lang="zh-CN" altLang="en-US"/>
          </a:p>
        </p:txBody>
      </p:sp>
      <p:sp>
        <p:nvSpPr>
          <p:cNvPr id="1048817" name="灯片编号占位符 3"/>
          <p:cNvSpPr>
            <a:spLocks noGrp="1"/>
          </p:cNvSpPr>
          <p:nvPr>
            <p:ph type="sldNum" sz="quarter" idx="10"/>
          </p:nvPr>
        </p:nvSpPr>
        <p:spPr/>
        <p:txBody>
          <a:bodyPr/>
          <a:p>
            <a:pPr marL="0" marR="0" lvl="0" indent="0" algn="r" defTabSz="914400" rtl="0" eaLnBrk="1" fontAlgn="auto" latinLnBrk="0" hangingPunct="1">
              <a:lnSpc>
                <a:spcPct val="100000"/>
              </a:lnSpc>
              <a:spcBef>
                <a:spcPts val="0"/>
              </a:spcBef>
              <a:spcAft>
                <a:spcPts val="0"/>
              </a:spcAft>
              <a:buClrTx/>
              <a:buSzTx/>
              <a:buFontTx/>
              <a:buNone/>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15" name=""/>
        <p:cNvGrpSpPr/>
        <p:nvPr/>
      </p:nvGrpSpPr>
      <p:grpSpPr>
        <a:xfrm>
          <a:off x="0" y="0"/>
          <a:ext cx="0" cy="0"/>
          <a:chOff x="0" y="0"/>
          <a:chExt cx="0" cy="0"/>
        </a:xfrm>
      </p:grpSpPr>
      <p:sp>
        <p:nvSpPr>
          <p:cNvPr id="1048820" name="幻灯片图像占位符 1"/>
          <p:cNvSpPr>
            <a:spLocks noGrp="1" noRot="1" noChangeAspect="1"/>
          </p:cNvSpPr>
          <p:nvPr>
            <p:ph type="sldImg"/>
          </p:nvPr>
        </p:nvSpPr>
        <p:spPr/>
      </p:sp>
      <p:sp>
        <p:nvSpPr>
          <p:cNvPr id="1048821" name="备注占位符 2"/>
          <p:cNvSpPr>
            <a:spLocks noGrp="1"/>
          </p:cNvSpPr>
          <p:nvPr>
            <p:ph type="body" idx="1"/>
          </p:nvPr>
        </p:nvSpPr>
        <p:spPr/>
        <p:txBody>
          <a:bodyPr/>
          <a:p>
            <a:endParaRPr lang="zh-CN" altLang="en-US"/>
          </a:p>
        </p:txBody>
      </p:sp>
      <p:sp>
        <p:nvSpPr>
          <p:cNvPr id="1048822" name="灯片编号占位符 3"/>
          <p:cNvSpPr>
            <a:spLocks noGrp="1"/>
          </p:cNvSpPr>
          <p:nvPr>
            <p:ph type="sldNum" sz="quarter" idx="10"/>
          </p:nvPr>
        </p:nvSpPr>
        <p:spPr/>
        <p:txBody>
          <a:bodyPr/>
          <a:p>
            <a:fld id="{359C4EFA-CF1E-4389-BC7B-960CF582A373}"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18" name=""/>
        <p:cNvGrpSpPr/>
        <p:nvPr/>
      </p:nvGrpSpPr>
      <p:grpSpPr>
        <a:xfrm>
          <a:off x="0" y="0"/>
          <a:ext cx="0" cy="0"/>
          <a:chOff x="0" y="0"/>
          <a:chExt cx="0" cy="0"/>
        </a:xfrm>
      </p:grpSpPr>
      <p:sp>
        <p:nvSpPr>
          <p:cNvPr id="1048830" name="幻灯片图像占位符 1"/>
          <p:cNvSpPr>
            <a:spLocks noGrp="1" noRot="1" noChangeAspect="1"/>
          </p:cNvSpPr>
          <p:nvPr>
            <p:ph type="sldImg"/>
          </p:nvPr>
        </p:nvSpPr>
        <p:spPr/>
      </p:sp>
      <p:sp>
        <p:nvSpPr>
          <p:cNvPr id="1048831" name="备注占位符 2"/>
          <p:cNvSpPr>
            <a:spLocks noGrp="1"/>
          </p:cNvSpPr>
          <p:nvPr>
            <p:ph type="body" idx="1"/>
          </p:nvPr>
        </p:nvSpPr>
        <p:spPr/>
        <p:txBody>
          <a:bodyPr/>
          <a:p>
            <a:endParaRPr lang="zh-CN" altLang="en-US"/>
          </a:p>
        </p:txBody>
      </p:sp>
      <p:sp>
        <p:nvSpPr>
          <p:cNvPr id="1048832" name="灯片编号占位符 3"/>
          <p:cNvSpPr>
            <a:spLocks noGrp="1"/>
          </p:cNvSpPr>
          <p:nvPr>
            <p:ph type="sldNum" sz="quarter" idx="10"/>
          </p:nvPr>
        </p:nvSpPr>
        <p:spPr/>
        <p:txBody>
          <a:bodyPr/>
          <a:p>
            <a:pPr marL="0" marR="0" lvl="0" indent="0" algn="r" defTabSz="914400" rtl="0" eaLnBrk="1" fontAlgn="auto" latinLnBrk="0" hangingPunct="1">
              <a:lnSpc>
                <a:spcPct val="100000"/>
              </a:lnSpc>
              <a:spcBef>
                <a:spcPts val="0"/>
              </a:spcBef>
              <a:spcAft>
                <a:spcPts val="0"/>
              </a:spcAft>
              <a:buClrTx/>
              <a:buSzTx/>
              <a:buFontTx/>
              <a:buNone/>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22" name=""/>
        <p:cNvGrpSpPr/>
        <p:nvPr/>
      </p:nvGrpSpPr>
      <p:grpSpPr>
        <a:xfrm>
          <a:off x="0" y="0"/>
          <a:ext cx="0" cy="0"/>
          <a:chOff x="0" y="0"/>
          <a:chExt cx="0" cy="0"/>
        </a:xfrm>
      </p:grpSpPr>
      <p:sp>
        <p:nvSpPr>
          <p:cNvPr id="1048838" name="幻灯片图像占位符 1"/>
          <p:cNvSpPr>
            <a:spLocks noGrp="1" noRot="1" noChangeAspect="1"/>
          </p:cNvSpPr>
          <p:nvPr>
            <p:ph type="sldImg"/>
          </p:nvPr>
        </p:nvSpPr>
        <p:spPr/>
      </p:sp>
      <p:sp>
        <p:nvSpPr>
          <p:cNvPr id="1048839" name="备注占位符 2"/>
          <p:cNvSpPr>
            <a:spLocks noGrp="1"/>
          </p:cNvSpPr>
          <p:nvPr>
            <p:ph type="body" idx="1"/>
          </p:nvPr>
        </p:nvSpPr>
        <p:spPr/>
        <p:txBody>
          <a:bodyPr/>
          <a:p>
            <a:endParaRPr lang="zh-CN" altLang="en-US"/>
          </a:p>
        </p:txBody>
      </p:sp>
      <p:sp>
        <p:nvSpPr>
          <p:cNvPr id="1048840" name="灯片编号占位符 3"/>
          <p:cNvSpPr>
            <a:spLocks noGrp="1"/>
          </p:cNvSpPr>
          <p:nvPr>
            <p:ph type="sldNum" sz="quarter" idx="10"/>
          </p:nvPr>
        </p:nvSpPr>
        <p:spPr/>
        <p:txBody>
          <a:bodyPr/>
          <a:p>
            <a:pPr marL="0" marR="0" lvl="0" indent="0" algn="r" defTabSz="914400" rtl="0" eaLnBrk="1" fontAlgn="auto" latinLnBrk="0" hangingPunct="1">
              <a:lnSpc>
                <a:spcPct val="100000"/>
              </a:lnSpc>
              <a:spcBef>
                <a:spcPts val="0"/>
              </a:spcBef>
              <a:spcAft>
                <a:spcPts val="0"/>
              </a:spcAft>
              <a:buClrTx/>
              <a:buSzTx/>
              <a:buFontTx/>
              <a:buNone/>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26" name=""/>
        <p:cNvGrpSpPr/>
        <p:nvPr/>
      </p:nvGrpSpPr>
      <p:grpSpPr>
        <a:xfrm>
          <a:off x="0" y="0"/>
          <a:ext cx="0" cy="0"/>
          <a:chOff x="0" y="0"/>
          <a:chExt cx="0" cy="0"/>
        </a:xfrm>
      </p:grpSpPr>
      <p:sp>
        <p:nvSpPr>
          <p:cNvPr id="1048845" name="幻灯片图像占位符 1"/>
          <p:cNvSpPr>
            <a:spLocks noGrp="1" noRot="1" noChangeAspect="1"/>
          </p:cNvSpPr>
          <p:nvPr>
            <p:ph type="sldImg"/>
          </p:nvPr>
        </p:nvSpPr>
        <p:spPr/>
      </p:sp>
      <p:sp>
        <p:nvSpPr>
          <p:cNvPr id="1048846" name="备注占位符 2"/>
          <p:cNvSpPr>
            <a:spLocks noGrp="1"/>
          </p:cNvSpPr>
          <p:nvPr>
            <p:ph type="body" idx="1"/>
          </p:nvPr>
        </p:nvSpPr>
        <p:spPr/>
        <p:txBody>
          <a:bodyPr/>
          <a:p>
            <a:endParaRPr lang="zh-CN" altLang="en-US"/>
          </a:p>
        </p:txBody>
      </p:sp>
      <p:sp>
        <p:nvSpPr>
          <p:cNvPr id="1048847" name="灯片编号占位符 3"/>
          <p:cNvSpPr>
            <a:spLocks noGrp="1"/>
          </p:cNvSpPr>
          <p:nvPr>
            <p:ph type="sldNum" sz="quarter" idx="10"/>
          </p:nvPr>
        </p:nvSpPr>
        <p:spPr/>
        <p:txBody>
          <a:bodyPr/>
          <a:p>
            <a:pPr marL="0" marR="0" lvl="0" indent="0" algn="r" defTabSz="914400" rtl="0" eaLnBrk="1" fontAlgn="auto" latinLnBrk="0" hangingPunct="1">
              <a:lnSpc>
                <a:spcPct val="100000"/>
              </a:lnSpc>
              <a:spcBef>
                <a:spcPts val="0"/>
              </a:spcBef>
              <a:spcAft>
                <a:spcPts val="0"/>
              </a:spcAft>
              <a:buClrTx/>
              <a:buSzTx/>
              <a:buFontTx/>
              <a:buNone/>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31" name=""/>
        <p:cNvGrpSpPr/>
        <p:nvPr/>
      </p:nvGrpSpPr>
      <p:grpSpPr>
        <a:xfrm>
          <a:off x="0" y="0"/>
          <a:ext cx="0" cy="0"/>
          <a:chOff x="0" y="0"/>
          <a:chExt cx="0" cy="0"/>
        </a:xfrm>
      </p:grpSpPr>
      <p:sp>
        <p:nvSpPr>
          <p:cNvPr id="1048863" name="幻灯片图像占位符 1"/>
          <p:cNvSpPr>
            <a:spLocks noGrp="1" noRot="1" noChangeAspect="1"/>
          </p:cNvSpPr>
          <p:nvPr>
            <p:ph type="sldImg"/>
          </p:nvPr>
        </p:nvSpPr>
        <p:spPr/>
      </p:sp>
      <p:sp>
        <p:nvSpPr>
          <p:cNvPr id="1048864" name="备注占位符 2"/>
          <p:cNvSpPr>
            <a:spLocks noGrp="1"/>
          </p:cNvSpPr>
          <p:nvPr>
            <p:ph type="body" idx="1"/>
          </p:nvPr>
        </p:nvSpPr>
        <p:spPr/>
        <p:txBody>
          <a:bodyPr/>
          <a:p>
            <a:endParaRPr lang="zh-CN" altLang="en-US"/>
          </a:p>
        </p:txBody>
      </p:sp>
      <p:sp>
        <p:nvSpPr>
          <p:cNvPr id="1048865" name="灯片编号占位符 3"/>
          <p:cNvSpPr>
            <a:spLocks noGrp="1"/>
          </p:cNvSpPr>
          <p:nvPr>
            <p:ph type="sldNum" sz="quarter" idx="10"/>
          </p:nvPr>
        </p:nvSpPr>
        <p:spPr/>
        <p:txBody>
          <a:bodyPr/>
          <a:p>
            <a:fld id="{359C4EFA-CF1E-4389-BC7B-960CF582A37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48" name=""/>
        <p:cNvGrpSpPr/>
        <p:nvPr/>
      </p:nvGrpSpPr>
      <p:grpSpPr>
        <a:xfrm>
          <a:off x="0" y="0"/>
          <a:ext cx="0" cy="0"/>
          <a:chOff x="0" y="0"/>
          <a:chExt cx="0" cy="0"/>
        </a:xfrm>
      </p:grpSpPr>
      <p:sp>
        <p:nvSpPr>
          <p:cNvPr id="1048606" name="幻灯片图像占位符 1"/>
          <p:cNvSpPr>
            <a:spLocks noGrp="1" noRot="1" noChangeAspect="1"/>
          </p:cNvSpPr>
          <p:nvPr>
            <p:ph type="sldImg"/>
          </p:nvPr>
        </p:nvSpPr>
        <p:spPr/>
      </p:sp>
      <p:sp>
        <p:nvSpPr>
          <p:cNvPr id="1048607" name="备注占位符 2"/>
          <p:cNvSpPr>
            <a:spLocks noGrp="1"/>
          </p:cNvSpPr>
          <p:nvPr>
            <p:ph type="body" idx="1"/>
          </p:nvPr>
        </p:nvSpPr>
        <p:spPr/>
        <p:txBody>
          <a:bodyPr/>
          <a:p>
            <a:endParaRPr lang="zh-CN" altLang="en-US"/>
          </a:p>
        </p:txBody>
      </p:sp>
      <p:sp>
        <p:nvSpPr>
          <p:cNvPr id="1048608" name="灯片编号占位符 3"/>
          <p:cNvSpPr>
            <a:spLocks noGrp="1"/>
          </p:cNvSpPr>
          <p:nvPr>
            <p:ph type="sldNum" sz="quarter" idx="10"/>
          </p:nvPr>
        </p:nvSpPr>
        <p:spPr/>
        <p:txBody>
          <a:bodyPr/>
          <a:p>
            <a:pPr marL="0" marR="0" lvl="0" indent="0" algn="r" defTabSz="914400" rtl="0" eaLnBrk="1" fontAlgn="auto" latinLnBrk="0" hangingPunct="1">
              <a:lnSpc>
                <a:spcPct val="100000"/>
              </a:lnSpc>
              <a:spcBef>
                <a:spcPts val="0"/>
              </a:spcBef>
              <a:spcAft>
                <a:spcPts val="0"/>
              </a:spcAft>
              <a:buClrTx/>
              <a:buSzTx/>
              <a:buFontTx/>
              <a:buNone/>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29" name=""/>
        <p:cNvGrpSpPr/>
        <p:nvPr/>
      </p:nvGrpSpPr>
      <p:grpSpPr>
        <a:xfrm>
          <a:off x="0" y="0"/>
          <a:ext cx="0" cy="0"/>
          <a:chOff x="0" y="0"/>
          <a:chExt cx="0" cy="0"/>
        </a:xfrm>
      </p:grpSpPr>
      <p:sp>
        <p:nvSpPr>
          <p:cNvPr id="1048584" name="幻灯片图像占位符 1"/>
          <p:cNvSpPr>
            <a:spLocks noGrp="1" noRot="1" noChangeAspect="1"/>
          </p:cNvSpPr>
          <p:nvPr>
            <p:ph type="sldImg"/>
          </p:nvPr>
        </p:nvSpPr>
        <p:spPr/>
      </p:sp>
      <p:sp>
        <p:nvSpPr>
          <p:cNvPr id="1048585" name="备注占位符 2"/>
          <p:cNvSpPr>
            <a:spLocks noGrp="1"/>
          </p:cNvSpPr>
          <p:nvPr>
            <p:ph type="body" idx="1"/>
          </p:nvPr>
        </p:nvSpPr>
        <p:spPr/>
        <p:txBody>
          <a:bodyPr/>
          <a:p>
            <a:endParaRPr lang="zh-CN" altLang="en-US"/>
          </a:p>
        </p:txBody>
      </p:sp>
      <p:sp>
        <p:nvSpPr>
          <p:cNvPr id="1048586" name="灯片编号占位符 3"/>
          <p:cNvSpPr>
            <a:spLocks noGrp="1"/>
          </p:cNvSpPr>
          <p:nvPr>
            <p:ph type="sldNum" sz="quarter" idx="10"/>
          </p:nvPr>
        </p:nvSpPr>
        <p:spPr/>
        <p:txBody>
          <a:bodyPr/>
          <a:p>
            <a:pPr marL="0" marR="0" lvl="0" indent="0" algn="r" defTabSz="914400" rtl="0" eaLnBrk="1" fontAlgn="auto" latinLnBrk="0" hangingPunct="1">
              <a:lnSpc>
                <a:spcPct val="100000"/>
              </a:lnSpc>
              <a:spcBef>
                <a:spcPts val="0"/>
              </a:spcBef>
              <a:spcAft>
                <a:spcPts val="0"/>
              </a:spcAft>
              <a:buClrTx/>
              <a:buSzTx/>
              <a:buFontTx/>
              <a:buNone/>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45" name=""/>
        <p:cNvGrpSpPr/>
        <p:nvPr/>
      </p:nvGrpSpPr>
      <p:grpSpPr>
        <a:xfrm>
          <a:off x="0" y="0"/>
          <a:ext cx="0" cy="0"/>
          <a:chOff x="0" y="0"/>
          <a:chExt cx="0" cy="0"/>
        </a:xfrm>
      </p:grpSpPr>
      <p:sp>
        <p:nvSpPr>
          <p:cNvPr id="1048595" name="幻灯片图像占位符 1"/>
          <p:cNvSpPr>
            <a:spLocks noGrp="1" noRot="1" noChangeAspect="1"/>
          </p:cNvSpPr>
          <p:nvPr>
            <p:ph type="sldImg"/>
          </p:nvPr>
        </p:nvSpPr>
        <p:spPr/>
      </p:sp>
      <p:sp>
        <p:nvSpPr>
          <p:cNvPr id="1048596" name="备注占位符 2"/>
          <p:cNvSpPr>
            <a:spLocks noGrp="1"/>
          </p:cNvSpPr>
          <p:nvPr>
            <p:ph type="body" idx="1"/>
          </p:nvPr>
        </p:nvSpPr>
        <p:spPr/>
        <p:txBody>
          <a:bodyPr/>
          <a:p>
            <a:endParaRPr lang="zh-CN" altLang="en-US"/>
          </a:p>
        </p:txBody>
      </p:sp>
      <p:sp>
        <p:nvSpPr>
          <p:cNvPr id="1048597" name="灯片编号占位符 3"/>
          <p:cNvSpPr>
            <a:spLocks noGrp="1"/>
          </p:cNvSpPr>
          <p:nvPr>
            <p:ph type="sldNum" sz="quarter" idx="10"/>
          </p:nvPr>
        </p:nvSpPr>
        <p:spPr/>
        <p:txBody>
          <a:bodyPr/>
          <a:p>
            <a:pPr marL="0" marR="0" lvl="0" indent="0" algn="r" defTabSz="914400" rtl="0" eaLnBrk="1" fontAlgn="auto" latinLnBrk="0" hangingPunct="1">
              <a:lnSpc>
                <a:spcPct val="100000"/>
              </a:lnSpc>
              <a:spcBef>
                <a:spcPts val="0"/>
              </a:spcBef>
              <a:spcAft>
                <a:spcPts val="0"/>
              </a:spcAft>
              <a:buClrTx/>
              <a:buSzTx/>
              <a:buFontTx/>
              <a:buNone/>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51" name=""/>
        <p:cNvGrpSpPr/>
        <p:nvPr/>
      </p:nvGrpSpPr>
      <p:grpSpPr>
        <a:xfrm>
          <a:off x="0" y="0"/>
          <a:ext cx="0" cy="0"/>
          <a:chOff x="0" y="0"/>
          <a:chExt cx="0" cy="0"/>
        </a:xfrm>
      </p:grpSpPr>
      <p:sp>
        <p:nvSpPr>
          <p:cNvPr id="1048613" name="幻灯片图像占位符 1"/>
          <p:cNvSpPr>
            <a:spLocks noGrp="1" noRot="1" noChangeAspect="1"/>
          </p:cNvSpPr>
          <p:nvPr>
            <p:ph type="sldImg"/>
          </p:nvPr>
        </p:nvSpPr>
        <p:spPr/>
      </p:sp>
      <p:sp>
        <p:nvSpPr>
          <p:cNvPr id="1048614" name="备注占位符 2"/>
          <p:cNvSpPr>
            <a:spLocks noGrp="1"/>
          </p:cNvSpPr>
          <p:nvPr>
            <p:ph type="body" idx="1"/>
          </p:nvPr>
        </p:nvSpPr>
        <p:spPr/>
        <p:txBody>
          <a:bodyPr/>
          <a:p>
            <a:endParaRPr lang="zh-CN" altLang="en-US"/>
          </a:p>
        </p:txBody>
      </p:sp>
      <p:sp>
        <p:nvSpPr>
          <p:cNvPr id="1048615" name="灯片编号占位符 3"/>
          <p:cNvSpPr>
            <a:spLocks noGrp="1"/>
          </p:cNvSpPr>
          <p:nvPr>
            <p:ph type="sldNum" sz="quarter" idx="10"/>
          </p:nvPr>
        </p:nvSpPr>
        <p:spPr/>
        <p:txBody>
          <a:bodyPr/>
          <a:p>
            <a:pPr marL="0" marR="0" lvl="0" indent="0" algn="r" defTabSz="914400" rtl="0" eaLnBrk="1" fontAlgn="auto" latinLnBrk="0" hangingPunct="1">
              <a:lnSpc>
                <a:spcPct val="100000"/>
              </a:lnSpc>
              <a:spcBef>
                <a:spcPts val="0"/>
              </a:spcBef>
              <a:spcAft>
                <a:spcPts val="0"/>
              </a:spcAft>
              <a:buClrTx/>
              <a:buSzTx/>
              <a:buFontTx/>
              <a:buNone/>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57" name=""/>
        <p:cNvGrpSpPr/>
        <p:nvPr/>
      </p:nvGrpSpPr>
      <p:grpSpPr>
        <a:xfrm>
          <a:off x="0" y="0"/>
          <a:ext cx="0" cy="0"/>
          <a:chOff x="0" y="0"/>
          <a:chExt cx="0" cy="0"/>
        </a:xfrm>
      </p:grpSpPr>
      <p:sp>
        <p:nvSpPr>
          <p:cNvPr id="1048625" name="幻灯片图像占位符 1"/>
          <p:cNvSpPr>
            <a:spLocks noGrp="1" noRot="1" noChangeAspect="1"/>
          </p:cNvSpPr>
          <p:nvPr>
            <p:ph type="sldImg"/>
          </p:nvPr>
        </p:nvSpPr>
        <p:spPr/>
      </p:sp>
      <p:sp>
        <p:nvSpPr>
          <p:cNvPr id="1048626" name="备注占位符 2"/>
          <p:cNvSpPr>
            <a:spLocks noGrp="1"/>
          </p:cNvSpPr>
          <p:nvPr>
            <p:ph type="body" idx="1"/>
          </p:nvPr>
        </p:nvSpPr>
        <p:spPr/>
        <p:txBody>
          <a:bodyPr/>
          <a:p>
            <a:endParaRPr lang="zh-CN" altLang="en-US"/>
          </a:p>
        </p:txBody>
      </p:sp>
      <p:sp>
        <p:nvSpPr>
          <p:cNvPr id="1048627" name="灯片编号占位符 3"/>
          <p:cNvSpPr>
            <a:spLocks noGrp="1"/>
          </p:cNvSpPr>
          <p:nvPr>
            <p:ph type="sldNum" sz="quarter" idx="10"/>
          </p:nvPr>
        </p:nvSpPr>
        <p:spPr/>
        <p:txBody>
          <a:bodyPr/>
          <a:p>
            <a:pPr marL="0" marR="0" lvl="0" indent="0" algn="r" defTabSz="914400" rtl="0" eaLnBrk="1" fontAlgn="auto" latinLnBrk="0" hangingPunct="1">
              <a:lnSpc>
                <a:spcPct val="100000"/>
              </a:lnSpc>
              <a:spcBef>
                <a:spcPts val="0"/>
              </a:spcBef>
              <a:spcAft>
                <a:spcPts val="0"/>
              </a:spcAft>
              <a:buClrTx/>
              <a:buSzTx/>
              <a:buFontTx/>
              <a:buNone/>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76" name=""/>
        <p:cNvGrpSpPr/>
        <p:nvPr/>
      </p:nvGrpSpPr>
      <p:grpSpPr>
        <a:xfrm>
          <a:off x="0" y="0"/>
          <a:ext cx="0" cy="0"/>
          <a:chOff x="0" y="0"/>
          <a:chExt cx="0" cy="0"/>
        </a:xfrm>
      </p:grpSpPr>
      <p:sp>
        <p:nvSpPr>
          <p:cNvPr id="1048704" name="幻灯片图像占位符 1"/>
          <p:cNvSpPr>
            <a:spLocks noGrp="1" noRot="1" noChangeAspect="1"/>
          </p:cNvSpPr>
          <p:nvPr>
            <p:ph type="sldImg"/>
          </p:nvPr>
        </p:nvSpPr>
        <p:spPr/>
      </p:sp>
      <p:sp>
        <p:nvSpPr>
          <p:cNvPr id="1048705" name="备注占位符 2"/>
          <p:cNvSpPr>
            <a:spLocks noGrp="1"/>
          </p:cNvSpPr>
          <p:nvPr>
            <p:ph type="body" idx="1"/>
          </p:nvPr>
        </p:nvSpPr>
        <p:spPr/>
        <p:txBody>
          <a:bodyPr/>
          <a:p>
            <a:endParaRPr lang="zh-CN" altLang="en-US"/>
          </a:p>
        </p:txBody>
      </p:sp>
      <p:sp>
        <p:nvSpPr>
          <p:cNvPr id="1048706" name="灯片编号占位符 3"/>
          <p:cNvSpPr>
            <a:spLocks noGrp="1"/>
          </p:cNvSpPr>
          <p:nvPr>
            <p:ph type="sldNum" sz="quarter" idx="10"/>
          </p:nvPr>
        </p:nvSpPr>
        <p:spPr/>
        <p:txBody>
          <a:bodyPr/>
          <a:p>
            <a:pPr marL="0" marR="0" lvl="0" indent="0" algn="r" defTabSz="914400" rtl="0" eaLnBrk="1" fontAlgn="auto" latinLnBrk="0" hangingPunct="1">
              <a:lnSpc>
                <a:spcPct val="100000"/>
              </a:lnSpc>
              <a:spcBef>
                <a:spcPts val="0"/>
              </a:spcBef>
              <a:spcAft>
                <a:spcPts val="0"/>
              </a:spcAft>
              <a:buClrTx/>
              <a:buSzTx/>
              <a:buFontTx/>
              <a:buNone/>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76" name=""/>
        <p:cNvGrpSpPr/>
        <p:nvPr/>
      </p:nvGrpSpPr>
      <p:grpSpPr>
        <a:xfrm>
          <a:off x="0" y="0"/>
          <a:ext cx="0" cy="0"/>
          <a:chOff x="0" y="0"/>
          <a:chExt cx="0" cy="0"/>
        </a:xfrm>
      </p:grpSpPr>
      <p:sp>
        <p:nvSpPr>
          <p:cNvPr id="1048704" name="幻灯片图像占位符 1"/>
          <p:cNvSpPr>
            <a:spLocks noGrp="1" noRot="1" noChangeAspect="1"/>
          </p:cNvSpPr>
          <p:nvPr>
            <p:ph type="sldImg"/>
          </p:nvPr>
        </p:nvSpPr>
        <p:spPr/>
      </p:sp>
      <p:sp>
        <p:nvSpPr>
          <p:cNvPr id="1048705" name="备注占位符 2"/>
          <p:cNvSpPr>
            <a:spLocks noGrp="1"/>
          </p:cNvSpPr>
          <p:nvPr>
            <p:ph type="body" idx="1"/>
          </p:nvPr>
        </p:nvSpPr>
        <p:spPr/>
        <p:txBody>
          <a:bodyPr/>
          <a:p>
            <a:endParaRPr lang="zh-CN" altLang="en-US"/>
          </a:p>
        </p:txBody>
      </p:sp>
      <p:sp>
        <p:nvSpPr>
          <p:cNvPr id="1048706" name="灯片编号占位符 3"/>
          <p:cNvSpPr>
            <a:spLocks noGrp="1"/>
          </p:cNvSpPr>
          <p:nvPr>
            <p:ph type="sldNum" sz="quarter" idx="10"/>
          </p:nvPr>
        </p:nvSpPr>
        <p:spPr/>
        <p:txBody>
          <a:bodyPr/>
          <a:p>
            <a:pPr marL="0" marR="0" lvl="0" indent="0" algn="r" defTabSz="914400" rtl="0" eaLnBrk="1" fontAlgn="auto" latinLnBrk="0" hangingPunct="1">
              <a:lnSpc>
                <a:spcPct val="100000"/>
              </a:lnSpc>
              <a:spcBef>
                <a:spcPts val="0"/>
              </a:spcBef>
              <a:spcAft>
                <a:spcPts val="0"/>
              </a:spcAft>
              <a:buClrTx/>
              <a:buSzTx/>
              <a:buFontTx/>
              <a:buNone/>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95" name=""/>
        <p:cNvGrpSpPr/>
        <p:nvPr/>
      </p:nvGrpSpPr>
      <p:grpSpPr>
        <a:xfrm>
          <a:off x="0" y="0"/>
          <a:ext cx="0" cy="0"/>
          <a:chOff x="0" y="0"/>
          <a:chExt cx="0" cy="0"/>
        </a:xfrm>
      </p:grpSpPr>
      <p:sp>
        <p:nvSpPr>
          <p:cNvPr id="1048757" name="日期占位符 1"/>
          <p:cNvSpPr>
            <a:spLocks noGrp="1"/>
          </p:cNvSpPr>
          <p:nvPr>
            <p:ph type="dt" sz="half" idx="10"/>
          </p:nvPr>
        </p:nvSpPr>
        <p:spPr/>
        <p:txBody>
          <a:bodyPr/>
          <a:p>
            <a:fld id="{02854A03-91AF-448A-9954-517C0577E5F0}" type="datetimeFigureOut">
              <a:rPr lang="zh-CN" altLang="en-US" smtClean="0"/>
            </a:fld>
            <a:endParaRPr lang="zh-CN" altLang="en-US"/>
          </a:p>
        </p:txBody>
      </p:sp>
      <p:sp>
        <p:nvSpPr>
          <p:cNvPr id="1048758" name="页脚占位符 2"/>
          <p:cNvSpPr>
            <a:spLocks noGrp="1"/>
          </p:cNvSpPr>
          <p:nvPr>
            <p:ph type="ftr" sz="quarter" idx="11"/>
          </p:nvPr>
        </p:nvSpPr>
        <p:spPr/>
        <p:txBody>
          <a:bodyPr/>
          <a:p>
            <a:endParaRPr lang="zh-CN" altLang="en-US"/>
          </a:p>
        </p:txBody>
      </p:sp>
      <p:sp>
        <p:nvSpPr>
          <p:cNvPr id="1048759" name="灯片编号占位符 3"/>
          <p:cNvSpPr>
            <a:spLocks noGrp="1"/>
          </p:cNvSpPr>
          <p:nvPr>
            <p:ph type="sldNum" sz="quarter" idx="12"/>
          </p:nvPr>
        </p:nvSpPr>
        <p:spPr/>
        <p:txBody>
          <a:bodyPr/>
          <a:p>
            <a:fld id="{2EEFC946-6D13-4F8C-9740-992A906A613E}" type="slidenum">
              <a:rPr lang="zh-CN" altLang="en-US" smtClean="0"/>
            </a:fld>
            <a:endParaRPr lang="zh-CN" altLang="en-US"/>
          </a:p>
        </p:txBody>
      </p:sp>
      <p:sp>
        <p:nvSpPr>
          <p:cNvPr id="1048760" name="等腰三角形 8"/>
          <p:cNvSpPr/>
          <p:nvPr userDrawn="1"/>
        </p:nvSpPr>
        <p:spPr>
          <a:xfrm rot="5400000">
            <a:off x="-180154" y="180154"/>
            <a:ext cx="768085" cy="40777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pic>
        <p:nvPicPr>
          <p:cNvPr id="2097321" name="图片 5"/>
          <p:cNvPicPr>
            <a:picLocks noChangeAspect="1"/>
          </p:cNvPicPr>
          <p:nvPr userDrawn="1"/>
        </p:nvPicPr>
        <p:blipFill>
          <a:blip r:embed="rId2"/>
          <a:stretch>
            <a:fillRect/>
          </a:stretch>
        </p:blipFill>
        <p:spPr>
          <a:xfrm>
            <a:off x="10405762" y="92294"/>
            <a:ext cx="1586506" cy="52707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Click="0" advTm="6000"/>
    </mc:Choice>
    <mc:Fallback>
      <p:transition advClick="0" advTm="6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59" name=""/>
        <p:cNvGrpSpPr/>
        <p:nvPr/>
      </p:nvGrpSpPr>
      <p:grpSpPr>
        <a:xfrm>
          <a:off x="0" y="0"/>
          <a:ext cx="0" cy="0"/>
          <a:chOff x="0" y="0"/>
          <a:chExt cx="0" cy="0"/>
        </a:xfrm>
      </p:grpSpPr>
      <p:sp>
        <p:nvSpPr>
          <p:cNvPr id="1048643"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1048644"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200" indent="0" algn="ctr">
              <a:buNone/>
              <a:defRPr sz="2000"/>
            </a:lvl2pPr>
            <a:lvl3pPr marL="914400" indent="0" algn="ctr">
              <a:buNone/>
              <a:defRPr sz="1865"/>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1048645" name="日期占位符 3"/>
          <p:cNvSpPr>
            <a:spLocks noGrp="1"/>
          </p:cNvSpPr>
          <p:nvPr>
            <p:ph type="dt" sz="half" idx="10"/>
          </p:nvPr>
        </p:nvSpPr>
        <p:spPr>
          <a:xfrm>
            <a:off x="838200" y="6356351"/>
            <a:ext cx="2743200" cy="365125"/>
          </a:xfrm>
          <a:prstGeom prst="rect">
            <a:avLst/>
          </a:prstGeom>
        </p:spPr>
        <p:txBody>
          <a:bodyPr/>
          <a:lstStyle>
            <a:lvl1pPr eaLnBrk="1" fontAlgn="auto" hangingPunct="1">
              <a:spcBef>
                <a:spcPts val="0"/>
              </a:spcBef>
              <a:spcAft>
                <a:spcPts val="0"/>
              </a:spcAft>
              <a:defRPr>
                <a:latin typeface="+mn-lt"/>
                <a:ea typeface="+mn-ea"/>
              </a:defRPr>
            </a:lvl1pPr>
          </a:lstStyle>
          <a:p>
            <a:fld id="{4C0F3E8C-8BCD-4A8F-98D8-F8D96B87BD28}" type="datetimeFigureOut">
              <a:rPr lang="zh-CN" altLang="en-US"/>
            </a:fld>
            <a:endParaRPr lang="zh-CN" altLang="en-US"/>
          </a:p>
        </p:txBody>
      </p:sp>
      <p:sp>
        <p:nvSpPr>
          <p:cNvPr id="1048646" name="页脚占位符 4"/>
          <p:cNvSpPr>
            <a:spLocks noGrp="1"/>
          </p:cNvSpPr>
          <p:nvPr>
            <p:ph type="ftr" sz="quarter" idx="11"/>
          </p:nvPr>
        </p:nvSpPr>
        <p:spPr>
          <a:xfrm>
            <a:off x="4038600" y="6356351"/>
            <a:ext cx="4114800" cy="365125"/>
          </a:xfrm>
          <a:prstGeom prst="rect">
            <a:avLst/>
          </a:prstGeom>
        </p:spPr>
        <p:txBody>
          <a:bodyPr/>
          <a:lstStyle>
            <a:lvl1pPr eaLnBrk="1" fontAlgn="auto" hangingPunct="1">
              <a:spcBef>
                <a:spcPts val="0"/>
              </a:spcBef>
              <a:spcAft>
                <a:spcPts val="0"/>
              </a:spcAft>
              <a:defRPr>
                <a:latin typeface="+mn-lt"/>
                <a:ea typeface="+mn-ea"/>
              </a:defRPr>
            </a:lvl1pPr>
          </a:lstStyle>
          <a:p>
            <a:endParaRPr lang="zh-CN" altLang="en-US"/>
          </a:p>
        </p:txBody>
      </p:sp>
      <p:sp>
        <p:nvSpPr>
          <p:cNvPr id="1048647" name="灯片编号占位符 5"/>
          <p:cNvSpPr>
            <a:spLocks noGrp="1"/>
          </p:cNvSpPr>
          <p:nvPr>
            <p:ph type="sldNum" sz="quarter" idx="12"/>
          </p:nvPr>
        </p:nvSpPr>
        <p:spPr>
          <a:xfrm>
            <a:off x="8610600" y="6356351"/>
            <a:ext cx="2743200" cy="365125"/>
          </a:xfrm>
          <a:prstGeom prst="rect">
            <a:avLst/>
          </a:prstGeom>
        </p:spPr>
        <p:txBody>
          <a:bodyPr vert="horz" wrap="square" lIns="68580" tIns="34290" rIns="68580" bIns="34290" numCol="1" anchor="t" anchorCtr="0" compatLnSpc="1"/>
          <a:lstStyle>
            <a:lvl1pPr eaLnBrk="1" hangingPunct="1">
              <a:defRPr smtClean="0"/>
            </a:lvl1pPr>
          </a:lstStyle>
          <a:p>
            <a:fld id="{4AAA05D2-2F82-4D1D-9A69-4CC173608BCF}"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Click="0" advTm="6000"/>
    </mc:Choice>
    <mc:Fallback>
      <p:transition advClick="0" advTm="6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34" name=""/>
        <p:cNvGrpSpPr/>
        <p:nvPr/>
      </p:nvGrpSpPr>
      <p:grpSpPr>
        <a:xfrm>
          <a:off x="0" y="0"/>
          <a:ext cx="0" cy="0"/>
          <a:chOff x="0" y="0"/>
          <a:chExt cx="0" cy="0"/>
        </a:xfrm>
      </p:grpSpPr>
      <p:pic>
        <p:nvPicPr>
          <p:cNvPr id="2097341" name="Picture 2" descr="C:\Users\Administrator\Desktop\582c0aa581928.jpg"/>
          <p:cNvPicPr>
            <a:picLocks noChangeAspect="1" noChangeArrowheads="1"/>
          </p:cNvPicPr>
          <p:nvPr userDrawn="1"/>
        </p:nvPicPr>
        <p:blipFill>
          <a:blip r:embed="rId2"/>
          <a:srcRect/>
          <a:stretch>
            <a:fillRect/>
          </a:stretch>
        </p:blipFill>
        <p:spPr bwMode="auto">
          <a:xfrm>
            <a:off x="0" y="1"/>
            <a:ext cx="12192000" cy="6857999"/>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10" advClick="0" advTm="6000"/>
    </mc:Choice>
    <mc:Fallback>
      <p:transition advClick="0" advTm="6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27" name=""/>
        <p:cNvGrpSpPr/>
        <p:nvPr/>
      </p:nvGrpSpPr>
      <p:grpSpPr>
        <a:xfrm>
          <a:off x="0" y="0"/>
          <a:ext cx="0" cy="0"/>
          <a:chOff x="0" y="0"/>
          <a:chExt cx="0" cy="0"/>
        </a:xfrm>
      </p:grpSpPr>
      <p:sp>
        <p:nvSpPr>
          <p:cNvPr id="1048848" name="标题 1"/>
          <p:cNvSpPr>
            <a:spLocks noGrp="1"/>
          </p:cNvSpPr>
          <p:nvPr>
            <p:ph type="title"/>
          </p:nvPr>
        </p:nvSpPr>
        <p:spPr/>
        <p:txBody>
          <a:bodyPr/>
          <a:p>
            <a:r>
              <a:rPr kumimoji="1" lang="zh-CN" altLang="en-US"/>
              <a:t>单击此处编辑母版标题样式</a:t>
            </a:r>
            <a:endParaRPr kumimoji="1" lang="zh-CN" altLang="en-US"/>
          </a:p>
        </p:txBody>
      </p:sp>
      <p:sp>
        <p:nvSpPr>
          <p:cNvPr id="1048849" name="内容占位符 2"/>
          <p:cNvSpPr>
            <a:spLocks noGrp="1"/>
          </p:cNvSpPr>
          <p:nvPr>
            <p:ph idx="1"/>
          </p:nvPr>
        </p:nvSpPr>
        <p:spPr/>
        <p:txBody>
          <a:bodyPr/>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1048850" name="日期占位符 3"/>
          <p:cNvSpPr>
            <a:spLocks noGrp="1"/>
          </p:cNvSpPr>
          <p:nvPr>
            <p:ph type="dt" sz="half" idx="10"/>
          </p:nvPr>
        </p:nvSpPr>
        <p:spPr/>
        <p:txBody>
          <a:bodyPr/>
          <a:p>
            <a:fld id="{2969F21D-12A3-824C-80FA-D34F01E9177B}" type="datetimeFigureOut">
              <a:rPr kumimoji="1" lang="zh-CN" altLang="en-US" smtClean="0"/>
            </a:fld>
            <a:endParaRPr kumimoji="1" lang="zh-CN" altLang="en-US"/>
          </a:p>
        </p:txBody>
      </p:sp>
      <p:sp>
        <p:nvSpPr>
          <p:cNvPr id="1048851" name="页脚占位符 4"/>
          <p:cNvSpPr>
            <a:spLocks noGrp="1"/>
          </p:cNvSpPr>
          <p:nvPr>
            <p:ph type="ftr" sz="quarter" idx="11"/>
          </p:nvPr>
        </p:nvSpPr>
        <p:spPr/>
        <p:txBody>
          <a:bodyPr/>
          <a:p>
            <a:endParaRPr kumimoji="1" lang="zh-CN" altLang="en-US"/>
          </a:p>
        </p:txBody>
      </p:sp>
      <p:sp>
        <p:nvSpPr>
          <p:cNvPr id="1048852" name="幻灯片编号占位符 5"/>
          <p:cNvSpPr>
            <a:spLocks noGrp="1"/>
          </p:cNvSpPr>
          <p:nvPr>
            <p:ph type="sldNum" sz="quarter" idx="12"/>
          </p:nvPr>
        </p:nvSpPr>
        <p:spPr/>
        <p:txBody>
          <a:bodyPr/>
          <a:p>
            <a:fld id="{C85CFEDB-804C-9249-87AB-F8162CDD6F1B}"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p14:dur="10" advClick="0" advTm="6000"/>
    </mc:Choice>
    <mc:Fallback>
      <p:transition advClick="0" advTm="6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23"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advClick="0" advTm="6000"/>
    </mc:Choice>
    <mc:Fallback>
      <p:transition advClick="0" advTm="6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仅标题">
    <p:spTree>
      <p:nvGrpSpPr>
        <p:cNvPr id="132" name=""/>
        <p:cNvGrpSpPr/>
        <p:nvPr/>
      </p:nvGrpSpPr>
      <p:grpSpPr>
        <a:xfrm>
          <a:off x="0" y="0"/>
          <a:ext cx="0" cy="0"/>
          <a:chOff x="0" y="0"/>
          <a:chExt cx="0" cy="0"/>
        </a:xfrm>
      </p:grpSpPr>
      <p:sp>
        <p:nvSpPr>
          <p:cNvPr id="1048866" name="标题 1"/>
          <p:cNvSpPr>
            <a:spLocks noGrp="1"/>
          </p:cNvSpPr>
          <p:nvPr>
            <p:ph type="title"/>
          </p:nvPr>
        </p:nvSpPr>
        <p:spPr/>
        <p:txBody>
          <a:bodyPr/>
          <a:p>
            <a:r>
              <a:rPr lang="zh-CN" altLang="en-US"/>
              <a:t>单击此处编辑母版标题样式</a:t>
            </a:r>
            <a:endParaRPr lang="zh-CN" altLang="en-US"/>
          </a:p>
        </p:txBody>
      </p:sp>
      <p:sp>
        <p:nvSpPr>
          <p:cNvPr id="1048867" name="日期占位符 2"/>
          <p:cNvSpPr>
            <a:spLocks noGrp="1"/>
          </p:cNvSpPr>
          <p:nvPr>
            <p:ph type="dt" sz="half" idx="10"/>
          </p:nvPr>
        </p:nvSpPr>
        <p:spPr/>
        <p:txBody>
          <a:bodyPr/>
          <a:p>
            <a:fld id="{2CC48DD4-A9AD-4113-82BD-DB389D9CB606}" type="datetimeFigureOut">
              <a:rPr lang="zh-CN" altLang="en-US" smtClean="0"/>
            </a:fld>
            <a:endParaRPr lang="zh-CN" altLang="en-US"/>
          </a:p>
        </p:txBody>
      </p:sp>
      <p:sp>
        <p:nvSpPr>
          <p:cNvPr id="1048868" name="页脚占位符 3"/>
          <p:cNvSpPr>
            <a:spLocks noGrp="1"/>
          </p:cNvSpPr>
          <p:nvPr>
            <p:ph type="ftr" sz="quarter" idx="11"/>
          </p:nvPr>
        </p:nvSpPr>
        <p:spPr/>
        <p:txBody>
          <a:bodyPr/>
          <a:p>
            <a:endParaRPr lang="zh-CN" altLang="en-US"/>
          </a:p>
        </p:txBody>
      </p:sp>
      <p:sp>
        <p:nvSpPr>
          <p:cNvPr id="1048869" name="灯片编号占位符 4"/>
          <p:cNvSpPr>
            <a:spLocks noGrp="1"/>
          </p:cNvSpPr>
          <p:nvPr>
            <p:ph type="sldNum" sz="quarter" idx="12"/>
          </p:nvPr>
        </p:nvSpPr>
        <p:spPr/>
        <p:txBody>
          <a:bodyPr/>
          <a:p>
            <a:fld id="{99BEA383-4DC3-49F8-8A34-8517224E531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Click="0" advTm="6000"/>
    </mc:Choice>
    <mc:Fallback>
      <p:transition advClick="0" advTm="6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35"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advClick="0" advTm="6000"/>
    </mc:Choice>
    <mc:Fallback>
      <p:transition advClick="0" advTm="6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仅标题">
    <p:spTree>
      <p:nvGrpSpPr>
        <p:cNvPr id="136" name=""/>
        <p:cNvGrpSpPr/>
        <p:nvPr/>
      </p:nvGrpSpPr>
      <p:grpSpPr>
        <a:xfrm>
          <a:off x="0" y="0"/>
          <a:ext cx="0" cy="0"/>
          <a:chOff x="0" y="0"/>
          <a:chExt cx="0" cy="0"/>
        </a:xfrm>
      </p:grpSpPr>
      <p:sp>
        <p:nvSpPr>
          <p:cNvPr id="1048870" name="矩形 2"/>
          <p:cNvSpPr/>
          <p:nvPr userDrawn="1"/>
        </p:nvSpPr>
        <p:spPr>
          <a:xfrm>
            <a:off x="0" y="0"/>
            <a:ext cx="12191248" cy="6857579"/>
          </a:xfrm>
          <a:prstGeom prst="rect">
            <a:avLst/>
          </a:prstGeom>
          <a:solidFill>
            <a:srgbClr val="FBFAF8"/>
          </a:solidFill>
          <a:ln>
            <a:noFill/>
          </a:ln>
        </p:spPr>
        <p:style>
          <a:lnRef idx="2">
            <a:schemeClr val="accent1">
              <a:shade val="50000"/>
            </a:schemeClr>
          </a:lnRef>
          <a:fillRef idx="1">
            <a:schemeClr val="accent1"/>
          </a:fillRef>
          <a:effectRef idx="0">
            <a:schemeClr val="accent1"/>
          </a:effectRef>
          <a:fontRef idx="minor">
            <a:schemeClr val="lt1"/>
          </a:fontRef>
        </p:style>
        <p:txBody>
          <a:bodyPr lIns="86697" tIns="43348" rIns="86697" bIns="43348" rtlCol="0" anchor="ctr"/>
          <a:p>
            <a:pPr algn="ctr"/>
            <a:endParaRPr lang="zh-CN" altLang="en-US" sz="2400"/>
          </a:p>
        </p:txBody>
      </p:sp>
    </p:spTree>
  </p:cSld>
  <p:clrMapOvr>
    <a:masterClrMapping/>
  </p:clrMapOvr>
  <mc:AlternateContent xmlns:mc="http://schemas.openxmlformats.org/markup-compatibility/2006">
    <mc:Choice xmlns:p14="http://schemas.microsoft.com/office/powerpoint/2010/main" Requires="p14">
      <p:transition p14:dur="10" advClick="0" advTm="6000"/>
    </mc:Choice>
    <mc:Fallback>
      <p:transition advClick="0" advTm="6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33"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advClick="0" advTm="6000"/>
    </mc:Choice>
    <mc:Fallback>
      <p:transition advClick="0" advTm="600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3" name=""/>
        <p:cNvGrpSpPr/>
        <p:nvPr/>
      </p:nvGrpSpPr>
      <p:grpSpPr>
        <a:xfrm>
          <a:off x="0" y="0"/>
          <a:ext cx="0" cy="0"/>
          <a:chOff x="0" y="0"/>
          <a:chExt cx="0" cy="0"/>
        </a:xfrm>
      </p:grpSpPr>
      <p:sp>
        <p:nvSpPr>
          <p:cNvPr id="1048576" name="标题占位符 1"/>
          <p:cNvSpPr>
            <a:spLocks noGrp="1"/>
          </p:cNvSpPr>
          <p:nvPr>
            <p:ph type="title"/>
          </p:nvPr>
        </p:nvSpPr>
        <p:spPr>
          <a:xfrm>
            <a:off x="609601" y="274639"/>
            <a:ext cx="10972800" cy="1143000"/>
          </a:xfrm>
          <a:prstGeom prst="rect">
            <a:avLst/>
          </a:prstGeom>
        </p:spPr>
        <p:txBody>
          <a:bodyPr vert="horz" lIns="91428" tIns="45714" rIns="91428" bIns="45714" rtlCol="0" anchor="ctr">
            <a:normAutofit/>
          </a:bodyPr>
          <a:p>
            <a:r>
              <a:rPr lang="zh-CN" altLang="en-US"/>
              <a:t>单击此处编辑母版标题样式</a:t>
            </a:r>
            <a:endParaRPr lang="zh-CN" altLang="en-US"/>
          </a:p>
        </p:txBody>
      </p:sp>
      <p:sp>
        <p:nvSpPr>
          <p:cNvPr id="1048577" name="文本占位符 2"/>
          <p:cNvSpPr>
            <a:spLocks noGrp="1"/>
          </p:cNvSpPr>
          <p:nvPr>
            <p:ph type="body" idx="1"/>
          </p:nvPr>
        </p:nvSpPr>
        <p:spPr>
          <a:xfrm>
            <a:off x="609601" y="1600201"/>
            <a:ext cx="10972800" cy="4525963"/>
          </a:xfrm>
          <a:prstGeom prst="rect">
            <a:avLst/>
          </a:prstGeom>
        </p:spPr>
        <p:txBody>
          <a:bodyPr vert="horz" lIns="91428" tIns="45714" rIns="91428" bIns="45714" rtlCol="0">
            <a:normAutofit/>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578" name="日期占位符 3"/>
          <p:cNvSpPr>
            <a:spLocks noGrp="1"/>
          </p:cNvSpPr>
          <p:nvPr>
            <p:ph type="dt" sz="half" idx="2"/>
          </p:nvPr>
        </p:nvSpPr>
        <p:spPr>
          <a:xfrm>
            <a:off x="609601" y="6356352"/>
            <a:ext cx="2844800" cy="365125"/>
          </a:xfrm>
          <a:prstGeom prst="rect">
            <a:avLst/>
          </a:prstGeom>
        </p:spPr>
        <p:txBody>
          <a:bodyPr vert="horz" lIns="91428" tIns="45714" rIns="91428" bIns="45714" rtlCol="0" anchor="ctr"/>
          <a:lstStyle>
            <a:lvl1pPr algn="l">
              <a:defRPr sz="1600">
                <a:solidFill>
                  <a:schemeClr val="tx1">
                    <a:tint val="75000"/>
                  </a:schemeClr>
                </a:solidFill>
              </a:defRPr>
            </a:lvl1pPr>
          </a:lstStyle>
          <a:p>
            <a:fld id="{02854A03-91AF-448A-9954-517C0577E5F0}" type="datetimeFigureOut">
              <a:rPr lang="zh-CN" altLang="en-US" smtClean="0"/>
            </a:fld>
            <a:endParaRPr lang="zh-CN" altLang="en-US"/>
          </a:p>
        </p:txBody>
      </p:sp>
      <p:sp>
        <p:nvSpPr>
          <p:cNvPr id="1048579" name="页脚占位符 4"/>
          <p:cNvSpPr>
            <a:spLocks noGrp="1"/>
          </p:cNvSpPr>
          <p:nvPr>
            <p:ph type="ftr" sz="quarter" idx="3"/>
          </p:nvPr>
        </p:nvSpPr>
        <p:spPr>
          <a:xfrm>
            <a:off x="4165601" y="6356352"/>
            <a:ext cx="3860800" cy="365125"/>
          </a:xfrm>
          <a:prstGeom prst="rect">
            <a:avLst/>
          </a:prstGeom>
        </p:spPr>
        <p:txBody>
          <a:bodyPr vert="horz" lIns="91428" tIns="45714" rIns="91428" bIns="45714" rtlCol="0" anchor="ctr"/>
          <a:lstStyle>
            <a:lvl1pPr algn="ctr">
              <a:defRPr sz="1600">
                <a:solidFill>
                  <a:schemeClr val="tx1">
                    <a:tint val="75000"/>
                  </a:schemeClr>
                </a:solidFill>
              </a:defRPr>
            </a:lvl1pPr>
          </a:lstStyle>
          <a:p>
            <a:endParaRPr lang="zh-CN" altLang="en-US"/>
          </a:p>
        </p:txBody>
      </p:sp>
      <p:sp>
        <p:nvSpPr>
          <p:cNvPr id="1048580" name="灯片编号占位符 5"/>
          <p:cNvSpPr>
            <a:spLocks noGrp="1"/>
          </p:cNvSpPr>
          <p:nvPr>
            <p:ph type="sldNum" sz="quarter" idx="4"/>
          </p:nvPr>
        </p:nvSpPr>
        <p:spPr>
          <a:xfrm>
            <a:off x="8737601" y="6356352"/>
            <a:ext cx="2844800" cy="365125"/>
          </a:xfrm>
          <a:prstGeom prst="rect">
            <a:avLst/>
          </a:prstGeom>
        </p:spPr>
        <p:txBody>
          <a:bodyPr vert="horz" lIns="91428" tIns="45714" rIns="91428" bIns="45714" rtlCol="0" anchor="ctr"/>
          <a:lstStyle>
            <a:lvl1pPr algn="r">
              <a:defRPr sz="1600">
                <a:solidFill>
                  <a:schemeClr val="tx1">
                    <a:tint val="75000"/>
                  </a:schemeClr>
                </a:solidFill>
              </a:defRPr>
            </a:lvl1pPr>
          </a:lstStyle>
          <a:p>
            <a:fld id="{2EEFC946-6D13-4F8C-9740-992A906A613E}"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mc:AlternateContent xmlns:mc="http://schemas.openxmlformats.org/markup-compatibility/2006">
    <mc:Choice xmlns:p14="http://schemas.microsoft.com/office/powerpoint/2010/main" Requires="p14">
      <p:transition p14:dur="10" advClick="0" advTm="6000"/>
    </mc:Choice>
    <mc:Fallback>
      <p:transition advClick="0" advTm="6000"/>
    </mc:Fallback>
  </mc:AlternateConten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13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09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6565" algn="l" defTabSz="1219200" rtl="0" eaLnBrk="1" latinLnBrk="0" hangingPunct="1">
        <a:defRPr sz="2400" kern="1200">
          <a:solidFill>
            <a:schemeClr val="tx1"/>
          </a:solidFill>
          <a:latin typeface="+mn-lt"/>
          <a:ea typeface="+mn-ea"/>
          <a:cs typeface="+mn-cs"/>
        </a:defRPr>
      </a:lvl8pPr>
      <a:lvl9pPr marL="4876165"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9" Type="http://schemas.openxmlformats.org/officeDocument/2006/relationships/image" Target="../media/image98.png"/><Relationship Id="rId98" Type="http://schemas.openxmlformats.org/officeDocument/2006/relationships/image" Target="../media/image97.png"/><Relationship Id="rId97" Type="http://schemas.openxmlformats.org/officeDocument/2006/relationships/image" Target="../media/image96.png"/><Relationship Id="rId96" Type="http://schemas.openxmlformats.org/officeDocument/2006/relationships/image" Target="../media/image95.png"/><Relationship Id="rId95" Type="http://schemas.openxmlformats.org/officeDocument/2006/relationships/image" Target="../media/image94.png"/><Relationship Id="rId94" Type="http://schemas.openxmlformats.org/officeDocument/2006/relationships/image" Target="../media/image93.png"/><Relationship Id="rId93" Type="http://schemas.openxmlformats.org/officeDocument/2006/relationships/image" Target="../media/image92.png"/><Relationship Id="rId92" Type="http://schemas.openxmlformats.org/officeDocument/2006/relationships/image" Target="../media/image91.png"/><Relationship Id="rId91" Type="http://schemas.openxmlformats.org/officeDocument/2006/relationships/image" Target="../media/image90.png"/><Relationship Id="rId90" Type="http://schemas.openxmlformats.org/officeDocument/2006/relationships/image" Target="../media/image89.png"/><Relationship Id="rId9" Type="http://schemas.openxmlformats.org/officeDocument/2006/relationships/image" Target="../media/image11.png"/><Relationship Id="rId89" Type="http://schemas.openxmlformats.org/officeDocument/2006/relationships/image" Target="../media/image88.png"/><Relationship Id="rId88" Type="http://schemas.openxmlformats.org/officeDocument/2006/relationships/image" Target="../media/image87.png"/><Relationship Id="rId87" Type="http://schemas.openxmlformats.org/officeDocument/2006/relationships/image" Target="../media/image86.png"/><Relationship Id="rId86" Type="http://schemas.openxmlformats.org/officeDocument/2006/relationships/image" Target="../media/image85.png"/><Relationship Id="rId85" Type="http://schemas.openxmlformats.org/officeDocument/2006/relationships/tags" Target="../tags/tag3.xml"/><Relationship Id="rId84" Type="http://schemas.openxmlformats.org/officeDocument/2006/relationships/tags" Target="../tags/tag2.xml"/><Relationship Id="rId83" Type="http://schemas.openxmlformats.org/officeDocument/2006/relationships/tags" Target="../tags/tag1.xml"/><Relationship Id="rId82" Type="http://schemas.openxmlformats.org/officeDocument/2006/relationships/image" Target="../media/image84.png"/><Relationship Id="rId81" Type="http://schemas.openxmlformats.org/officeDocument/2006/relationships/image" Target="../media/image83.png"/><Relationship Id="rId80" Type="http://schemas.openxmlformats.org/officeDocument/2006/relationships/image" Target="../media/image82.png"/><Relationship Id="rId8" Type="http://schemas.openxmlformats.org/officeDocument/2006/relationships/image" Target="../media/image10.png"/><Relationship Id="rId79" Type="http://schemas.openxmlformats.org/officeDocument/2006/relationships/image" Target="../media/image81.png"/><Relationship Id="rId78" Type="http://schemas.openxmlformats.org/officeDocument/2006/relationships/image" Target="../media/image80.png"/><Relationship Id="rId77" Type="http://schemas.openxmlformats.org/officeDocument/2006/relationships/image" Target="../media/image79.png"/><Relationship Id="rId76" Type="http://schemas.openxmlformats.org/officeDocument/2006/relationships/image" Target="../media/image78.png"/><Relationship Id="rId75" Type="http://schemas.openxmlformats.org/officeDocument/2006/relationships/image" Target="../media/image77.png"/><Relationship Id="rId74" Type="http://schemas.openxmlformats.org/officeDocument/2006/relationships/image" Target="../media/image76.png"/><Relationship Id="rId73" Type="http://schemas.openxmlformats.org/officeDocument/2006/relationships/image" Target="../media/image75.png"/><Relationship Id="rId72" Type="http://schemas.openxmlformats.org/officeDocument/2006/relationships/image" Target="../media/image74.png"/><Relationship Id="rId71" Type="http://schemas.openxmlformats.org/officeDocument/2006/relationships/image" Target="../media/image73.png"/><Relationship Id="rId70" Type="http://schemas.openxmlformats.org/officeDocument/2006/relationships/image" Target="../media/image72.png"/><Relationship Id="rId7" Type="http://schemas.openxmlformats.org/officeDocument/2006/relationships/image" Target="../media/image9.png"/><Relationship Id="rId69" Type="http://schemas.openxmlformats.org/officeDocument/2006/relationships/image" Target="../media/image71.png"/><Relationship Id="rId68" Type="http://schemas.openxmlformats.org/officeDocument/2006/relationships/image" Target="../media/image70.png"/><Relationship Id="rId67" Type="http://schemas.openxmlformats.org/officeDocument/2006/relationships/image" Target="../media/image69.png"/><Relationship Id="rId66" Type="http://schemas.openxmlformats.org/officeDocument/2006/relationships/image" Target="../media/image68.png"/><Relationship Id="rId65" Type="http://schemas.openxmlformats.org/officeDocument/2006/relationships/image" Target="../media/image67.png"/><Relationship Id="rId64" Type="http://schemas.openxmlformats.org/officeDocument/2006/relationships/image" Target="../media/image66.png"/><Relationship Id="rId63" Type="http://schemas.openxmlformats.org/officeDocument/2006/relationships/image" Target="../media/image65.png"/><Relationship Id="rId62" Type="http://schemas.openxmlformats.org/officeDocument/2006/relationships/image" Target="../media/image64.png"/><Relationship Id="rId61" Type="http://schemas.openxmlformats.org/officeDocument/2006/relationships/image" Target="../media/image63.png"/><Relationship Id="rId60" Type="http://schemas.openxmlformats.org/officeDocument/2006/relationships/image" Target="../media/image62.png"/><Relationship Id="rId6" Type="http://schemas.openxmlformats.org/officeDocument/2006/relationships/image" Target="../media/image8.png"/><Relationship Id="rId59" Type="http://schemas.openxmlformats.org/officeDocument/2006/relationships/image" Target="../media/image61.png"/><Relationship Id="rId58" Type="http://schemas.openxmlformats.org/officeDocument/2006/relationships/image" Target="../media/image60.png"/><Relationship Id="rId57" Type="http://schemas.openxmlformats.org/officeDocument/2006/relationships/image" Target="../media/image59.png"/><Relationship Id="rId56" Type="http://schemas.openxmlformats.org/officeDocument/2006/relationships/image" Target="../media/image58.png"/><Relationship Id="rId55" Type="http://schemas.openxmlformats.org/officeDocument/2006/relationships/image" Target="../media/image57.png"/><Relationship Id="rId54" Type="http://schemas.openxmlformats.org/officeDocument/2006/relationships/image" Target="../media/image56.png"/><Relationship Id="rId53" Type="http://schemas.openxmlformats.org/officeDocument/2006/relationships/image" Target="../media/image55.png"/><Relationship Id="rId52" Type="http://schemas.openxmlformats.org/officeDocument/2006/relationships/image" Target="../media/image54.png"/><Relationship Id="rId51" Type="http://schemas.openxmlformats.org/officeDocument/2006/relationships/image" Target="../media/image53.png"/><Relationship Id="rId50" Type="http://schemas.openxmlformats.org/officeDocument/2006/relationships/image" Target="../media/image52.png"/><Relationship Id="rId5" Type="http://schemas.openxmlformats.org/officeDocument/2006/relationships/image" Target="../media/image7.png"/><Relationship Id="rId49" Type="http://schemas.openxmlformats.org/officeDocument/2006/relationships/image" Target="../media/image51.png"/><Relationship Id="rId48" Type="http://schemas.openxmlformats.org/officeDocument/2006/relationships/image" Target="../media/image50.png"/><Relationship Id="rId47" Type="http://schemas.openxmlformats.org/officeDocument/2006/relationships/image" Target="../media/image49.png"/><Relationship Id="rId46" Type="http://schemas.openxmlformats.org/officeDocument/2006/relationships/image" Target="../media/image48.png"/><Relationship Id="rId45" Type="http://schemas.openxmlformats.org/officeDocument/2006/relationships/image" Target="../media/image47.png"/><Relationship Id="rId44" Type="http://schemas.openxmlformats.org/officeDocument/2006/relationships/image" Target="../media/image46.png"/><Relationship Id="rId43" Type="http://schemas.openxmlformats.org/officeDocument/2006/relationships/image" Target="../media/image45.png"/><Relationship Id="rId42" Type="http://schemas.openxmlformats.org/officeDocument/2006/relationships/image" Target="../media/image44.png"/><Relationship Id="rId41" Type="http://schemas.openxmlformats.org/officeDocument/2006/relationships/image" Target="../media/image43.png"/><Relationship Id="rId40" Type="http://schemas.openxmlformats.org/officeDocument/2006/relationships/image" Target="../media/image42.png"/><Relationship Id="rId4" Type="http://schemas.openxmlformats.org/officeDocument/2006/relationships/image" Target="../media/image6.png"/><Relationship Id="rId39" Type="http://schemas.openxmlformats.org/officeDocument/2006/relationships/image" Target="../media/image41.png"/><Relationship Id="rId38" Type="http://schemas.openxmlformats.org/officeDocument/2006/relationships/image" Target="../media/image40.png"/><Relationship Id="rId37" Type="http://schemas.openxmlformats.org/officeDocument/2006/relationships/image" Target="../media/image39.png"/><Relationship Id="rId36" Type="http://schemas.openxmlformats.org/officeDocument/2006/relationships/image" Target="../media/image38.png"/><Relationship Id="rId35" Type="http://schemas.openxmlformats.org/officeDocument/2006/relationships/image" Target="../media/image37.png"/><Relationship Id="rId34" Type="http://schemas.openxmlformats.org/officeDocument/2006/relationships/image" Target="../media/image36.png"/><Relationship Id="rId33" Type="http://schemas.openxmlformats.org/officeDocument/2006/relationships/image" Target="../media/image35.png"/><Relationship Id="rId32" Type="http://schemas.openxmlformats.org/officeDocument/2006/relationships/image" Target="../media/image34.png"/><Relationship Id="rId31" Type="http://schemas.openxmlformats.org/officeDocument/2006/relationships/image" Target="../media/image33.png"/><Relationship Id="rId30" Type="http://schemas.openxmlformats.org/officeDocument/2006/relationships/image" Target="../media/image32.png"/><Relationship Id="rId3" Type="http://schemas.openxmlformats.org/officeDocument/2006/relationships/image" Target="../media/image5.png"/><Relationship Id="rId29" Type="http://schemas.openxmlformats.org/officeDocument/2006/relationships/image" Target="../media/image31.png"/><Relationship Id="rId28" Type="http://schemas.openxmlformats.org/officeDocument/2006/relationships/image" Target="../media/image30.png"/><Relationship Id="rId27" Type="http://schemas.openxmlformats.org/officeDocument/2006/relationships/image" Target="../media/image29.png"/><Relationship Id="rId26" Type="http://schemas.openxmlformats.org/officeDocument/2006/relationships/image" Target="../media/image28.png"/><Relationship Id="rId25" Type="http://schemas.openxmlformats.org/officeDocument/2006/relationships/image" Target="../media/image27.png"/><Relationship Id="rId24" Type="http://schemas.openxmlformats.org/officeDocument/2006/relationships/image" Target="../media/image26.png"/><Relationship Id="rId23" Type="http://schemas.openxmlformats.org/officeDocument/2006/relationships/image" Target="../media/image25.png"/><Relationship Id="rId22" Type="http://schemas.openxmlformats.org/officeDocument/2006/relationships/image" Target="../media/image24.png"/><Relationship Id="rId21" Type="http://schemas.openxmlformats.org/officeDocument/2006/relationships/image" Target="../media/image23.png"/><Relationship Id="rId20" Type="http://schemas.openxmlformats.org/officeDocument/2006/relationships/image" Target="../media/image22.png"/><Relationship Id="rId2" Type="http://schemas.openxmlformats.org/officeDocument/2006/relationships/image" Target="../media/image4.png"/><Relationship Id="rId19" Type="http://schemas.openxmlformats.org/officeDocument/2006/relationships/image" Target="../media/image21.png"/><Relationship Id="rId18" Type="http://schemas.openxmlformats.org/officeDocument/2006/relationships/image" Target="../media/image20.png"/><Relationship Id="rId17" Type="http://schemas.openxmlformats.org/officeDocument/2006/relationships/image" Target="../media/image19.png"/><Relationship Id="rId16" Type="http://schemas.openxmlformats.org/officeDocument/2006/relationships/image" Target="../media/image18.png"/><Relationship Id="rId15" Type="http://schemas.openxmlformats.org/officeDocument/2006/relationships/image" Target="../media/image17.png"/><Relationship Id="rId14" Type="http://schemas.openxmlformats.org/officeDocument/2006/relationships/image" Target="../media/image16.png"/><Relationship Id="rId133" Type="http://schemas.openxmlformats.org/officeDocument/2006/relationships/notesSlide" Target="../notesSlides/notesSlide1.xml"/><Relationship Id="rId132" Type="http://schemas.openxmlformats.org/officeDocument/2006/relationships/slideLayout" Target="../slideLayouts/slideLayout2.xml"/><Relationship Id="rId131" Type="http://schemas.openxmlformats.org/officeDocument/2006/relationships/image" Target="../media/image129.png"/><Relationship Id="rId130" Type="http://schemas.openxmlformats.org/officeDocument/2006/relationships/image" Target="../media/image128.png"/><Relationship Id="rId13" Type="http://schemas.openxmlformats.org/officeDocument/2006/relationships/image" Target="../media/image15.png"/><Relationship Id="rId129" Type="http://schemas.openxmlformats.org/officeDocument/2006/relationships/image" Target="../media/image127.png"/><Relationship Id="rId128" Type="http://schemas.openxmlformats.org/officeDocument/2006/relationships/image" Target="../media/image126.png"/><Relationship Id="rId127" Type="http://schemas.openxmlformats.org/officeDocument/2006/relationships/image" Target="../media/image125.png"/><Relationship Id="rId126" Type="http://schemas.openxmlformats.org/officeDocument/2006/relationships/image" Target="../media/image124.png"/><Relationship Id="rId125" Type="http://schemas.openxmlformats.org/officeDocument/2006/relationships/image" Target="../media/image123.png"/><Relationship Id="rId124" Type="http://schemas.openxmlformats.org/officeDocument/2006/relationships/image" Target="../media/image122.png"/><Relationship Id="rId123" Type="http://schemas.openxmlformats.org/officeDocument/2006/relationships/image" Target="../media/image121.png"/><Relationship Id="rId122" Type="http://schemas.openxmlformats.org/officeDocument/2006/relationships/image" Target="../media/image120.png"/><Relationship Id="rId121" Type="http://schemas.openxmlformats.org/officeDocument/2006/relationships/image" Target="../media/image119.png"/><Relationship Id="rId120" Type="http://schemas.openxmlformats.org/officeDocument/2006/relationships/image" Target="../media/image118.png"/><Relationship Id="rId12" Type="http://schemas.openxmlformats.org/officeDocument/2006/relationships/image" Target="../media/image14.png"/><Relationship Id="rId119" Type="http://schemas.openxmlformats.org/officeDocument/2006/relationships/image" Target="../media/image117.png"/><Relationship Id="rId118" Type="http://schemas.openxmlformats.org/officeDocument/2006/relationships/image" Target="../media/image116.png"/><Relationship Id="rId117" Type="http://schemas.openxmlformats.org/officeDocument/2006/relationships/image" Target="../media/image115.png"/><Relationship Id="rId116" Type="http://schemas.openxmlformats.org/officeDocument/2006/relationships/image" Target="../media/image114.png"/><Relationship Id="rId115" Type="http://schemas.openxmlformats.org/officeDocument/2006/relationships/image" Target="../media/image113.png"/><Relationship Id="rId114" Type="http://schemas.openxmlformats.org/officeDocument/2006/relationships/image" Target="../media/image112.png"/><Relationship Id="rId113" Type="http://schemas.openxmlformats.org/officeDocument/2006/relationships/image" Target="../media/image111.png"/><Relationship Id="rId112" Type="http://schemas.openxmlformats.org/officeDocument/2006/relationships/image" Target="../media/image110.png"/><Relationship Id="rId111" Type="http://schemas.openxmlformats.org/officeDocument/2006/relationships/image" Target="../media/image109.png"/><Relationship Id="rId110" Type="http://schemas.openxmlformats.org/officeDocument/2006/relationships/image" Target="../media/image108.png"/><Relationship Id="rId11" Type="http://schemas.openxmlformats.org/officeDocument/2006/relationships/image" Target="../media/image13.png"/><Relationship Id="rId109" Type="http://schemas.openxmlformats.org/officeDocument/2006/relationships/image" Target="../media/image107.png"/><Relationship Id="rId108" Type="http://schemas.openxmlformats.org/officeDocument/2006/relationships/image" Target="../media/image106.png"/><Relationship Id="rId107" Type="http://schemas.openxmlformats.org/officeDocument/2006/relationships/image" Target="../media/image105.png"/><Relationship Id="rId106" Type="http://schemas.openxmlformats.org/officeDocument/2006/relationships/image" Target="../media/image104.png"/><Relationship Id="rId105" Type="http://schemas.openxmlformats.org/officeDocument/2006/relationships/image" Target="../media/image103.png"/><Relationship Id="rId104" Type="http://schemas.openxmlformats.org/officeDocument/2006/relationships/image" Target="../media/image102.png"/><Relationship Id="rId103" Type="http://schemas.openxmlformats.org/officeDocument/2006/relationships/image" Target="../media/image101.png"/><Relationship Id="rId102" Type="http://schemas.openxmlformats.org/officeDocument/2006/relationships/image" Target="../media/image100.png"/><Relationship Id="rId101" Type="http://schemas.openxmlformats.org/officeDocument/2006/relationships/image" Target="../media/image99.png"/><Relationship Id="rId100" Type="http://schemas.openxmlformats.org/officeDocument/2006/relationships/tags" Target="../tags/tag4.xml"/><Relationship Id="rId10" Type="http://schemas.openxmlformats.org/officeDocument/2006/relationships/image" Target="../media/image12.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5.xml"/><Relationship Id="rId2" Type="http://schemas.openxmlformats.org/officeDocument/2006/relationships/tags" Target="../tags/tag32.xml"/><Relationship Id="rId1" Type="http://schemas.openxmlformats.org/officeDocument/2006/relationships/tags" Target="../tags/tag31.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5.xml"/><Relationship Id="rId2" Type="http://schemas.openxmlformats.org/officeDocument/2006/relationships/tags" Target="../tags/tag34.xml"/><Relationship Id="rId1" Type="http://schemas.openxmlformats.org/officeDocument/2006/relationships/tags" Target="../tags/tag33.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5.xml"/><Relationship Id="rId2" Type="http://schemas.openxmlformats.org/officeDocument/2006/relationships/tags" Target="../tags/tag36.xml"/><Relationship Id="rId1" Type="http://schemas.openxmlformats.org/officeDocument/2006/relationships/tags" Target="../tags/tag3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image" Target="../media/image15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5.xml"/><Relationship Id="rId4" Type="http://schemas.openxmlformats.org/officeDocument/2006/relationships/image" Target="../media/image154.png"/><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image" Target="../media/image151.jpe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5.xml"/><Relationship Id="rId6"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jpeg"/><Relationship Id="rId3" Type="http://schemas.openxmlformats.org/officeDocument/2006/relationships/image" Target="../media/image157.jpeg"/><Relationship Id="rId2" Type="http://schemas.openxmlformats.org/officeDocument/2006/relationships/image" Target="../media/image156.png"/><Relationship Id="rId1" Type="http://schemas.openxmlformats.org/officeDocument/2006/relationships/image" Target="../media/image15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image" Target="../media/image16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image" Target="../media/image16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image" Target="../media/image163.png"/></Relationships>
</file>

<file path=ppt/slides/_rels/slide2.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6" Type="http://schemas.openxmlformats.org/officeDocument/2006/relationships/slideLayout" Target="../slideLayouts/slideLayout5.xml"/><Relationship Id="rId15" Type="http://schemas.openxmlformats.org/officeDocument/2006/relationships/tags" Target="../tags/tag19.xml"/><Relationship Id="rId14" Type="http://schemas.openxmlformats.org/officeDocument/2006/relationships/tags" Target="../tags/tag18.xml"/><Relationship Id="rId13" Type="http://schemas.openxmlformats.org/officeDocument/2006/relationships/tags" Target="../tags/tag17.xml"/><Relationship Id="rId12" Type="http://schemas.openxmlformats.org/officeDocument/2006/relationships/tags" Target="../tags/tag16.xml"/><Relationship Id="rId11" Type="http://schemas.openxmlformats.org/officeDocument/2006/relationships/tags" Target="../tags/tag15.xml"/><Relationship Id="rId10" Type="http://schemas.openxmlformats.org/officeDocument/2006/relationships/tags" Target="../tags/tag14.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vmlDrawing" Target="../drawings/vmlDrawing1.vml"/><Relationship Id="rId4" Type="http://schemas.openxmlformats.org/officeDocument/2006/relationships/slideLayout" Target="../slideLayouts/slideLayout1.xml"/><Relationship Id="rId3" Type="http://schemas.openxmlformats.org/officeDocument/2006/relationships/image" Target="../media/image165.png"/><Relationship Id="rId2" Type="http://schemas.openxmlformats.org/officeDocument/2006/relationships/image" Target="../media/image164.emf"/><Relationship Id="rId1"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67.png"/><Relationship Id="rId1" Type="http://schemas.openxmlformats.org/officeDocument/2006/relationships/image" Target="../media/image166.jpe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70.jpeg"/><Relationship Id="rId2" Type="http://schemas.openxmlformats.org/officeDocument/2006/relationships/image" Target="../media/image169.png"/><Relationship Id="rId1" Type="http://schemas.openxmlformats.org/officeDocument/2006/relationships/image" Target="../media/image16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72.jpeg"/><Relationship Id="rId1" Type="http://schemas.openxmlformats.org/officeDocument/2006/relationships/image" Target="../media/image171.png"/></Relationships>
</file>

<file path=ppt/slides/_rels/slide24.xml.rels><?xml version="1.0" encoding="UTF-8" standalone="yes"?>
<Relationships xmlns="http://schemas.openxmlformats.org/package/2006/relationships"><Relationship Id="rId9" Type="http://schemas.openxmlformats.org/officeDocument/2006/relationships/tags" Target="../tags/tag45.xml"/><Relationship Id="rId8" Type="http://schemas.openxmlformats.org/officeDocument/2006/relationships/tags" Target="../tags/tag44.xml"/><Relationship Id="rId7" Type="http://schemas.openxmlformats.org/officeDocument/2006/relationships/tags" Target="../tags/tag43.xml"/><Relationship Id="rId6" Type="http://schemas.openxmlformats.org/officeDocument/2006/relationships/tags" Target="../tags/tag42.xml"/><Relationship Id="rId56" Type="http://schemas.openxmlformats.org/officeDocument/2006/relationships/slideLayout" Target="../slideLayouts/slideLayout1.xml"/><Relationship Id="rId55" Type="http://schemas.openxmlformats.org/officeDocument/2006/relationships/tags" Target="../tags/tag91.xml"/><Relationship Id="rId54" Type="http://schemas.openxmlformats.org/officeDocument/2006/relationships/tags" Target="../tags/tag90.xml"/><Relationship Id="rId53" Type="http://schemas.openxmlformats.org/officeDocument/2006/relationships/tags" Target="../tags/tag89.xml"/><Relationship Id="rId52" Type="http://schemas.openxmlformats.org/officeDocument/2006/relationships/tags" Target="../tags/tag88.xml"/><Relationship Id="rId51" Type="http://schemas.openxmlformats.org/officeDocument/2006/relationships/tags" Target="../tags/tag87.xml"/><Relationship Id="rId50" Type="http://schemas.openxmlformats.org/officeDocument/2006/relationships/tags" Target="../tags/tag86.xml"/><Relationship Id="rId5" Type="http://schemas.openxmlformats.org/officeDocument/2006/relationships/tags" Target="../tags/tag41.xml"/><Relationship Id="rId49" Type="http://schemas.openxmlformats.org/officeDocument/2006/relationships/tags" Target="../tags/tag85.xml"/><Relationship Id="rId48" Type="http://schemas.openxmlformats.org/officeDocument/2006/relationships/tags" Target="../tags/tag84.xml"/><Relationship Id="rId47" Type="http://schemas.openxmlformats.org/officeDocument/2006/relationships/tags" Target="../tags/tag83.xml"/><Relationship Id="rId46" Type="http://schemas.openxmlformats.org/officeDocument/2006/relationships/tags" Target="../tags/tag82.xml"/><Relationship Id="rId45" Type="http://schemas.openxmlformats.org/officeDocument/2006/relationships/tags" Target="../tags/tag81.xml"/><Relationship Id="rId44" Type="http://schemas.openxmlformats.org/officeDocument/2006/relationships/tags" Target="../tags/tag80.xml"/><Relationship Id="rId43" Type="http://schemas.openxmlformats.org/officeDocument/2006/relationships/tags" Target="../tags/tag79.xml"/><Relationship Id="rId42" Type="http://schemas.openxmlformats.org/officeDocument/2006/relationships/tags" Target="../tags/tag78.xml"/><Relationship Id="rId41" Type="http://schemas.openxmlformats.org/officeDocument/2006/relationships/tags" Target="../tags/tag77.xml"/><Relationship Id="rId40" Type="http://schemas.openxmlformats.org/officeDocument/2006/relationships/tags" Target="../tags/tag76.xml"/><Relationship Id="rId4" Type="http://schemas.openxmlformats.org/officeDocument/2006/relationships/tags" Target="../tags/tag40.xml"/><Relationship Id="rId39" Type="http://schemas.openxmlformats.org/officeDocument/2006/relationships/tags" Target="../tags/tag75.xml"/><Relationship Id="rId38" Type="http://schemas.openxmlformats.org/officeDocument/2006/relationships/tags" Target="../tags/tag74.xml"/><Relationship Id="rId37" Type="http://schemas.openxmlformats.org/officeDocument/2006/relationships/tags" Target="../tags/tag73.xml"/><Relationship Id="rId36" Type="http://schemas.openxmlformats.org/officeDocument/2006/relationships/tags" Target="../tags/tag72.xml"/><Relationship Id="rId35" Type="http://schemas.openxmlformats.org/officeDocument/2006/relationships/tags" Target="../tags/tag71.xml"/><Relationship Id="rId34" Type="http://schemas.openxmlformats.org/officeDocument/2006/relationships/tags" Target="../tags/tag70.xml"/><Relationship Id="rId33" Type="http://schemas.openxmlformats.org/officeDocument/2006/relationships/tags" Target="../tags/tag69.xml"/><Relationship Id="rId32" Type="http://schemas.openxmlformats.org/officeDocument/2006/relationships/tags" Target="../tags/tag68.xml"/><Relationship Id="rId31" Type="http://schemas.openxmlformats.org/officeDocument/2006/relationships/tags" Target="../tags/tag67.xml"/><Relationship Id="rId30" Type="http://schemas.openxmlformats.org/officeDocument/2006/relationships/tags" Target="../tags/tag66.xml"/><Relationship Id="rId3" Type="http://schemas.openxmlformats.org/officeDocument/2006/relationships/tags" Target="../tags/tag39.xml"/><Relationship Id="rId29" Type="http://schemas.openxmlformats.org/officeDocument/2006/relationships/tags" Target="../tags/tag65.xml"/><Relationship Id="rId28" Type="http://schemas.openxmlformats.org/officeDocument/2006/relationships/tags" Target="../tags/tag64.xml"/><Relationship Id="rId27" Type="http://schemas.openxmlformats.org/officeDocument/2006/relationships/tags" Target="../tags/tag63.xml"/><Relationship Id="rId26" Type="http://schemas.openxmlformats.org/officeDocument/2006/relationships/tags" Target="../tags/tag62.xml"/><Relationship Id="rId25" Type="http://schemas.openxmlformats.org/officeDocument/2006/relationships/tags" Target="../tags/tag61.xml"/><Relationship Id="rId24" Type="http://schemas.openxmlformats.org/officeDocument/2006/relationships/tags" Target="../tags/tag60.xml"/><Relationship Id="rId23" Type="http://schemas.openxmlformats.org/officeDocument/2006/relationships/tags" Target="../tags/tag59.xml"/><Relationship Id="rId22" Type="http://schemas.openxmlformats.org/officeDocument/2006/relationships/tags" Target="../tags/tag58.xml"/><Relationship Id="rId21" Type="http://schemas.openxmlformats.org/officeDocument/2006/relationships/tags" Target="../tags/tag57.xml"/><Relationship Id="rId20" Type="http://schemas.openxmlformats.org/officeDocument/2006/relationships/tags" Target="../tags/tag56.xml"/><Relationship Id="rId2" Type="http://schemas.openxmlformats.org/officeDocument/2006/relationships/tags" Target="../tags/tag38.xml"/><Relationship Id="rId19" Type="http://schemas.openxmlformats.org/officeDocument/2006/relationships/tags" Target="../tags/tag55.xml"/><Relationship Id="rId18" Type="http://schemas.openxmlformats.org/officeDocument/2006/relationships/tags" Target="../tags/tag54.xml"/><Relationship Id="rId17" Type="http://schemas.openxmlformats.org/officeDocument/2006/relationships/tags" Target="../tags/tag53.xml"/><Relationship Id="rId16" Type="http://schemas.openxmlformats.org/officeDocument/2006/relationships/tags" Target="../tags/tag52.xml"/><Relationship Id="rId15" Type="http://schemas.openxmlformats.org/officeDocument/2006/relationships/tags" Target="../tags/tag51.xml"/><Relationship Id="rId14" Type="http://schemas.openxmlformats.org/officeDocument/2006/relationships/tags" Target="../tags/tag50.xml"/><Relationship Id="rId13" Type="http://schemas.openxmlformats.org/officeDocument/2006/relationships/tags" Target="../tags/tag49.xml"/><Relationship Id="rId12" Type="http://schemas.openxmlformats.org/officeDocument/2006/relationships/tags" Target="../tags/tag48.xml"/><Relationship Id="rId11" Type="http://schemas.openxmlformats.org/officeDocument/2006/relationships/tags" Target="../tags/tag47.xml"/><Relationship Id="rId10" Type="http://schemas.openxmlformats.org/officeDocument/2006/relationships/tags" Target="../tags/tag46.xml"/><Relationship Id="rId1" Type="http://schemas.openxmlformats.org/officeDocument/2006/relationships/tags" Target="../tags/tag3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21.xml"/><Relationship Id="rId6" Type="http://schemas.openxmlformats.org/officeDocument/2006/relationships/slideLayout" Target="../slideLayouts/slideLayout1.xml"/><Relationship Id="rId5" Type="http://schemas.openxmlformats.org/officeDocument/2006/relationships/tags" Target="../tags/tag93.xml"/><Relationship Id="rId4" Type="http://schemas.openxmlformats.org/officeDocument/2006/relationships/image" Target="../media/image173.jpeg"/><Relationship Id="rId3" Type="http://schemas.microsoft.com/office/2007/relationships/media" Target="../media/media1.mov"/><Relationship Id="rId2" Type="http://schemas.openxmlformats.org/officeDocument/2006/relationships/video" Target="../media/media1.mov"/><Relationship Id="rId1" Type="http://schemas.openxmlformats.org/officeDocument/2006/relationships/tags" Target="../tags/tag9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9" Type="http://schemas.openxmlformats.org/officeDocument/2006/relationships/notesSlide" Target="../notesSlides/notesSlide23.xml"/><Relationship Id="rId8" Type="http://schemas.openxmlformats.org/officeDocument/2006/relationships/slideLayout" Target="../slideLayouts/slideLayout5.xml"/><Relationship Id="rId7" Type="http://schemas.openxmlformats.org/officeDocument/2006/relationships/image" Target="../media/image179.jpeg"/><Relationship Id="rId6" Type="http://schemas.openxmlformats.org/officeDocument/2006/relationships/image" Target="../media/image1.png"/><Relationship Id="rId5" Type="http://schemas.openxmlformats.org/officeDocument/2006/relationships/image" Target="../media/image178.png"/><Relationship Id="rId4" Type="http://schemas.openxmlformats.org/officeDocument/2006/relationships/image" Target="../media/image177.png"/><Relationship Id="rId3" Type="http://schemas.openxmlformats.org/officeDocument/2006/relationships/image" Target="../media/image176.png"/><Relationship Id="rId2" Type="http://schemas.openxmlformats.org/officeDocument/2006/relationships/image" Target="../media/image175.jpeg"/><Relationship Id="rId1" Type="http://schemas.openxmlformats.org/officeDocument/2006/relationships/image" Target="../media/image174.jpeg"/></Relationships>
</file>

<file path=ppt/slides/_rels/slide29.xml.rels><?xml version="1.0" encoding="UTF-8" standalone="yes"?>
<Relationships xmlns="http://schemas.openxmlformats.org/package/2006/relationships"><Relationship Id="rId9" Type="http://schemas.openxmlformats.org/officeDocument/2006/relationships/image" Target="../media/image186.jpeg"/><Relationship Id="rId8" Type="http://schemas.openxmlformats.org/officeDocument/2006/relationships/image" Target="../media/image185.png"/><Relationship Id="rId7" Type="http://schemas.openxmlformats.org/officeDocument/2006/relationships/image" Target="../media/image184.png"/><Relationship Id="rId6" Type="http://schemas.openxmlformats.org/officeDocument/2006/relationships/image" Target="../media/image183.png"/><Relationship Id="rId5" Type="http://schemas.openxmlformats.org/officeDocument/2006/relationships/image" Target="../media/image182.jpeg"/><Relationship Id="rId4" Type="http://schemas.openxmlformats.org/officeDocument/2006/relationships/image" Target="../media/image181.jpeg"/><Relationship Id="rId3" Type="http://schemas.openxmlformats.org/officeDocument/2006/relationships/image" Target="../media/image180.jpeg"/><Relationship Id="rId2" Type="http://schemas.openxmlformats.org/officeDocument/2006/relationships/image" Target="../media/image1.png"/><Relationship Id="rId13" Type="http://schemas.openxmlformats.org/officeDocument/2006/relationships/notesSlide" Target="../notesSlides/notesSlide24.xml"/><Relationship Id="rId12" Type="http://schemas.openxmlformats.org/officeDocument/2006/relationships/slideLayout" Target="../slideLayouts/slideLayout5.xml"/><Relationship Id="rId11" Type="http://schemas.openxmlformats.org/officeDocument/2006/relationships/image" Target="../media/image188.png"/><Relationship Id="rId10" Type="http://schemas.openxmlformats.org/officeDocument/2006/relationships/image" Target="../media/image187.jpeg"/><Relationship Id="rId1" Type="http://schemas.openxmlformats.org/officeDocument/2006/relationships/image" Target="../media/image178.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5.xml"/><Relationship Id="rId2" Type="http://schemas.openxmlformats.org/officeDocument/2006/relationships/image" Target="../media/image131.jpeg"/><Relationship Id="rId1" Type="http://schemas.openxmlformats.org/officeDocument/2006/relationships/image" Target="../media/image130.png"/></Relationships>
</file>

<file path=ppt/slides/_rels/slide30.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image" Target="../media/image194.png"/><Relationship Id="rId7" Type="http://schemas.openxmlformats.org/officeDocument/2006/relationships/image" Target="../media/image193.jpeg"/><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png"/><Relationship Id="rId3" Type="http://schemas.openxmlformats.org/officeDocument/2006/relationships/image" Target="../media/image189.jpeg"/><Relationship Id="rId2" Type="http://schemas.openxmlformats.org/officeDocument/2006/relationships/image" Target="../media/image1.png"/><Relationship Id="rId10" Type="http://schemas.openxmlformats.org/officeDocument/2006/relationships/notesSlide" Target="../notesSlides/notesSlide25.xml"/><Relationship Id="rId1" Type="http://schemas.openxmlformats.org/officeDocument/2006/relationships/image" Target="../media/image178.png"/></Relationships>
</file>

<file path=ppt/slides/_rels/slide31.xml.rels><?xml version="1.0" encoding="UTF-8" standalone="yes"?>
<Relationships xmlns="http://schemas.openxmlformats.org/package/2006/relationships"><Relationship Id="rId9" Type="http://schemas.openxmlformats.org/officeDocument/2006/relationships/notesSlide" Target="../notesSlides/notesSlide26.xml"/><Relationship Id="rId8" Type="http://schemas.openxmlformats.org/officeDocument/2006/relationships/slideLayout" Target="../slideLayouts/slideLayout5.xml"/><Relationship Id="rId7" Type="http://schemas.openxmlformats.org/officeDocument/2006/relationships/image" Target="../media/image199.png"/><Relationship Id="rId6" Type="http://schemas.openxmlformats.org/officeDocument/2006/relationships/image" Target="../media/image1.png"/><Relationship Id="rId5" Type="http://schemas.openxmlformats.org/officeDocument/2006/relationships/image" Target="../media/image198.png"/><Relationship Id="rId4" Type="http://schemas.openxmlformats.org/officeDocument/2006/relationships/image" Target="../media/image197.png"/><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image" Target="../media/image178.png"/></Relationships>
</file>

<file path=ppt/slides/_rels/slide32.xml.rels><?xml version="1.0" encoding="UTF-8" standalone="yes"?>
<Relationships xmlns="http://schemas.openxmlformats.org/package/2006/relationships"><Relationship Id="rId9" Type="http://schemas.openxmlformats.org/officeDocument/2006/relationships/tags" Target="../tags/tag101.xml"/><Relationship Id="rId8" Type="http://schemas.openxmlformats.org/officeDocument/2006/relationships/tags" Target="../tags/tag100.xml"/><Relationship Id="rId7" Type="http://schemas.openxmlformats.org/officeDocument/2006/relationships/tags" Target="../tags/tag99.xml"/><Relationship Id="rId6" Type="http://schemas.openxmlformats.org/officeDocument/2006/relationships/tags" Target="../tags/tag98.xml"/><Relationship Id="rId5" Type="http://schemas.openxmlformats.org/officeDocument/2006/relationships/tags" Target="../tags/tag97.xml"/><Relationship Id="rId41" Type="http://schemas.openxmlformats.org/officeDocument/2006/relationships/notesSlide" Target="../notesSlides/notesSlide27.xml"/><Relationship Id="rId40" Type="http://schemas.openxmlformats.org/officeDocument/2006/relationships/slideLayout" Target="../slideLayouts/slideLayout5.xml"/><Relationship Id="rId4" Type="http://schemas.openxmlformats.org/officeDocument/2006/relationships/tags" Target="../tags/tag96.xml"/><Relationship Id="rId39" Type="http://schemas.openxmlformats.org/officeDocument/2006/relationships/image" Target="../media/image210.png"/><Relationship Id="rId38" Type="http://schemas.openxmlformats.org/officeDocument/2006/relationships/tags" Target="../tags/tag120.xml"/><Relationship Id="rId37" Type="http://schemas.openxmlformats.org/officeDocument/2006/relationships/tags" Target="../tags/tag119.xml"/><Relationship Id="rId36" Type="http://schemas.openxmlformats.org/officeDocument/2006/relationships/tags" Target="../tags/tag118.xml"/><Relationship Id="rId35" Type="http://schemas.openxmlformats.org/officeDocument/2006/relationships/tags" Target="../tags/tag117.xml"/><Relationship Id="rId34" Type="http://schemas.openxmlformats.org/officeDocument/2006/relationships/image" Target="../media/image209.svg"/><Relationship Id="rId33" Type="http://schemas.openxmlformats.org/officeDocument/2006/relationships/image" Target="../media/image208.png"/><Relationship Id="rId32" Type="http://schemas.openxmlformats.org/officeDocument/2006/relationships/tags" Target="../tags/tag116.xml"/><Relationship Id="rId31" Type="http://schemas.openxmlformats.org/officeDocument/2006/relationships/tags" Target="../tags/tag115.xml"/><Relationship Id="rId30" Type="http://schemas.openxmlformats.org/officeDocument/2006/relationships/tags" Target="../tags/tag114.xml"/><Relationship Id="rId3" Type="http://schemas.openxmlformats.org/officeDocument/2006/relationships/tags" Target="../tags/tag95.xml"/><Relationship Id="rId29" Type="http://schemas.openxmlformats.org/officeDocument/2006/relationships/image" Target="../media/image207.svg"/><Relationship Id="rId28" Type="http://schemas.openxmlformats.org/officeDocument/2006/relationships/image" Target="../media/image206.png"/><Relationship Id="rId27" Type="http://schemas.openxmlformats.org/officeDocument/2006/relationships/tags" Target="../tags/tag113.xml"/><Relationship Id="rId26" Type="http://schemas.openxmlformats.org/officeDocument/2006/relationships/image" Target="../media/image205.svg"/><Relationship Id="rId25" Type="http://schemas.openxmlformats.org/officeDocument/2006/relationships/image" Target="../media/image204.png"/><Relationship Id="rId24" Type="http://schemas.openxmlformats.org/officeDocument/2006/relationships/tags" Target="../tags/tag112.xml"/><Relationship Id="rId23" Type="http://schemas.openxmlformats.org/officeDocument/2006/relationships/tags" Target="../tags/tag111.xml"/><Relationship Id="rId22" Type="http://schemas.openxmlformats.org/officeDocument/2006/relationships/tags" Target="../tags/tag110.xml"/><Relationship Id="rId21" Type="http://schemas.openxmlformats.org/officeDocument/2006/relationships/image" Target="../media/image203.svg"/><Relationship Id="rId20" Type="http://schemas.openxmlformats.org/officeDocument/2006/relationships/image" Target="../media/image202.png"/><Relationship Id="rId2" Type="http://schemas.openxmlformats.org/officeDocument/2006/relationships/tags" Target="../tags/tag94.xml"/><Relationship Id="rId19" Type="http://schemas.openxmlformats.org/officeDocument/2006/relationships/tags" Target="../tags/tag109.xml"/><Relationship Id="rId18" Type="http://schemas.openxmlformats.org/officeDocument/2006/relationships/tags" Target="../tags/tag108.xml"/><Relationship Id="rId17" Type="http://schemas.openxmlformats.org/officeDocument/2006/relationships/tags" Target="../tags/tag107.xml"/><Relationship Id="rId16" Type="http://schemas.openxmlformats.org/officeDocument/2006/relationships/tags" Target="../tags/tag106.xml"/><Relationship Id="rId15" Type="http://schemas.openxmlformats.org/officeDocument/2006/relationships/tags" Target="../tags/tag105.xml"/><Relationship Id="rId14" Type="http://schemas.openxmlformats.org/officeDocument/2006/relationships/tags" Target="../tags/tag104.xml"/><Relationship Id="rId13" Type="http://schemas.openxmlformats.org/officeDocument/2006/relationships/tags" Target="../tags/tag103.xml"/><Relationship Id="rId12" Type="http://schemas.openxmlformats.org/officeDocument/2006/relationships/tags" Target="../tags/tag102.xml"/><Relationship Id="rId11" Type="http://schemas.openxmlformats.org/officeDocument/2006/relationships/image" Target="../media/image201.svg"/><Relationship Id="rId10" Type="http://schemas.openxmlformats.org/officeDocument/2006/relationships/image" Target="../media/image200.png"/><Relationship Id="rId1" Type="http://schemas.openxmlformats.org/officeDocument/2006/relationships/image" Target="../media/image1.png"/></Relationships>
</file>

<file path=ppt/slides/_rels/slide33.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4.xml"/><Relationship Id="rId4" Type="http://schemas.openxmlformats.org/officeDocument/2006/relationships/image" Target="../media/image214.png"/><Relationship Id="rId3" Type="http://schemas.openxmlformats.org/officeDocument/2006/relationships/image" Target="../media/image213.jpeg"/><Relationship Id="rId2" Type="http://schemas.openxmlformats.org/officeDocument/2006/relationships/image" Target="../media/image212.png"/><Relationship Id="rId1" Type="http://schemas.openxmlformats.org/officeDocument/2006/relationships/image" Target="../media/image211.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5.xml"/><Relationship Id="rId6" Type="http://schemas.openxmlformats.org/officeDocument/2006/relationships/image" Target="../media/image132.png"/><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s>
</file>

<file path=ppt/slides/_rels/slide5.xml.rels><?xml version="1.0" encoding="UTF-8" standalone="yes"?>
<Relationships xmlns="http://schemas.openxmlformats.org/package/2006/relationships"><Relationship Id="rId9" Type="http://schemas.openxmlformats.org/officeDocument/2006/relationships/image" Target="../media/image140.jpeg"/><Relationship Id="rId8" Type="http://schemas.openxmlformats.org/officeDocument/2006/relationships/image" Target="../media/image139.png"/><Relationship Id="rId7" Type="http://schemas.openxmlformats.org/officeDocument/2006/relationships/image" Target="../media/image138.jpeg"/><Relationship Id="rId6" Type="http://schemas.openxmlformats.org/officeDocument/2006/relationships/image" Target="../media/image137.png"/><Relationship Id="rId5" Type="http://schemas.openxmlformats.org/officeDocument/2006/relationships/image" Target="../media/image136.jpeg"/><Relationship Id="rId4" Type="http://schemas.openxmlformats.org/officeDocument/2006/relationships/image" Target="../media/image135.png"/><Relationship Id="rId3" Type="http://schemas.openxmlformats.org/officeDocument/2006/relationships/image" Target="../media/image134.jpeg"/><Relationship Id="rId20" Type="http://schemas.openxmlformats.org/officeDocument/2006/relationships/notesSlide" Target="../notesSlides/notesSlide4.xml"/><Relationship Id="rId2" Type="http://schemas.openxmlformats.org/officeDocument/2006/relationships/image" Target="../media/image133.png"/><Relationship Id="rId19" Type="http://schemas.openxmlformats.org/officeDocument/2006/relationships/slideLayout" Target="../slideLayouts/slideLayout5.xml"/><Relationship Id="rId18" Type="http://schemas.openxmlformats.org/officeDocument/2006/relationships/image" Target="../media/image149.jpeg"/><Relationship Id="rId17" Type="http://schemas.openxmlformats.org/officeDocument/2006/relationships/image" Target="../media/image148.png"/><Relationship Id="rId16" Type="http://schemas.openxmlformats.org/officeDocument/2006/relationships/image" Target="../media/image147.jpeg"/><Relationship Id="rId15" Type="http://schemas.openxmlformats.org/officeDocument/2006/relationships/image" Target="../media/image146.png"/><Relationship Id="rId14" Type="http://schemas.openxmlformats.org/officeDocument/2006/relationships/image" Target="../media/image145.jpeg"/><Relationship Id="rId13" Type="http://schemas.openxmlformats.org/officeDocument/2006/relationships/image" Target="../media/image144.jpeg"/><Relationship Id="rId12" Type="http://schemas.openxmlformats.org/officeDocument/2006/relationships/image" Target="../media/image143.png"/><Relationship Id="rId11" Type="http://schemas.openxmlformats.org/officeDocument/2006/relationships/image" Target="../media/image142.jpeg"/><Relationship Id="rId10" Type="http://schemas.openxmlformats.org/officeDocument/2006/relationships/image" Target="../media/image141.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5.xml"/><Relationship Id="rId2" Type="http://schemas.openxmlformats.org/officeDocument/2006/relationships/tags" Target="../tags/tag26.xml"/><Relationship Id="rId1" Type="http://schemas.openxmlformats.org/officeDocument/2006/relationships/tags" Target="../tags/tag25.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5.xml"/><Relationship Id="rId2" Type="http://schemas.openxmlformats.org/officeDocument/2006/relationships/tags" Target="../tags/tag28.xml"/><Relationship Id="rId1" Type="http://schemas.openxmlformats.org/officeDocument/2006/relationships/tags" Target="../tags/tag27.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5.xml"/><Relationship Id="rId2" Type="http://schemas.openxmlformats.org/officeDocument/2006/relationships/tags" Target="../tags/tag30.xml"/><Relationship Id="rId1" Type="http://schemas.openxmlformats.org/officeDocument/2006/relationships/tags" Target="../tags/tag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60" name=""/>
        <p:cNvGrpSpPr/>
        <p:nvPr/>
      </p:nvGrpSpPr>
      <p:grpSpPr>
        <a:xfrm>
          <a:off x="0" y="0"/>
          <a:ext cx="0" cy="0"/>
          <a:chOff x="0" y="0"/>
          <a:chExt cx="0" cy="0"/>
        </a:xfrm>
      </p:grpSpPr>
      <p:sp>
        <p:nvSpPr>
          <p:cNvPr id="1048648" name="TextBox 26"/>
          <p:cNvSpPr txBox="1"/>
          <p:nvPr/>
        </p:nvSpPr>
        <p:spPr>
          <a:xfrm>
            <a:off x="8326128" y="3260725"/>
            <a:ext cx="4521835" cy="701040"/>
          </a:xfrm>
          <a:prstGeom prst="rect">
            <a:avLst/>
          </a:prstGeom>
          <a:noFill/>
        </p:spPr>
        <p:txBody>
          <a:bodyPr wrap="square" rtlCol="0">
            <a:spAutoFit/>
          </a:bodyPr>
          <a:p>
            <a:pPr defTabSz="1219200"/>
            <a:r>
              <a:rPr lang="en-US" altLang="en-US" sz="2000" dirty="0">
                <a:solidFill>
                  <a:prstClr val="black">
                    <a:lumMod val="65000"/>
                    <a:lumOff val="35000"/>
                  </a:prstClr>
                </a:solidFill>
                <a:latin typeface="字魂36号-正文宋楷" panose="02000000000000000000" pitchFamily="2" charset="-122"/>
                <a:ea typeface="字魂36号-正文宋楷" panose="02000000000000000000" pitchFamily="2" charset="-122"/>
              </a:rPr>
              <a:t>湖南省先进制造业骨干企业</a:t>
            </a:r>
            <a:endParaRPr lang="zh-CN" altLang="en-US" sz="2000" dirty="0">
              <a:solidFill>
                <a:prstClr val="black">
                  <a:lumMod val="65000"/>
                  <a:lumOff val="35000"/>
                </a:prstClr>
              </a:solidFill>
              <a:latin typeface="字魂36号-正文宋楷" panose="02000000000000000000" pitchFamily="2" charset="-122"/>
              <a:ea typeface="字魂36号-正文宋楷" panose="02000000000000000000" pitchFamily="2" charset="-122"/>
            </a:endParaRPr>
          </a:p>
          <a:p>
            <a:pPr defTabSz="1219200"/>
            <a:r>
              <a:rPr lang="en-US" altLang="en-US" sz="2000" dirty="0">
                <a:solidFill>
                  <a:prstClr val="black">
                    <a:lumMod val="65000"/>
                    <a:lumOff val="35000"/>
                  </a:prstClr>
                </a:solidFill>
                <a:latin typeface="字魂36号-正文宋楷" panose="02000000000000000000" pitchFamily="2" charset="-122"/>
                <a:ea typeface="字魂36号-正文宋楷" panose="02000000000000000000" pitchFamily="2" charset="-122"/>
              </a:rPr>
              <a:t>与全国重点高校人才供需对接会</a:t>
            </a:r>
            <a:endParaRPr lang="zh-CN" altLang="en-US" sz="2000" dirty="0">
              <a:solidFill>
                <a:prstClr val="black">
                  <a:lumMod val="65000"/>
                  <a:lumOff val="35000"/>
                </a:prstClr>
              </a:solidFill>
              <a:latin typeface="字魂36号-正文宋楷" panose="02000000000000000000" pitchFamily="2" charset="-122"/>
              <a:ea typeface="字魂36号-正文宋楷" panose="02000000000000000000" pitchFamily="2" charset="-122"/>
            </a:endParaRPr>
          </a:p>
        </p:txBody>
      </p:sp>
      <p:sp>
        <p:nvSpPr>
          <p:cNvPr id="1048649" name="TextBox 32"/>
          <p:cNvSpPr txBox="1"/>
          <p:nvPr/>
        </p:nvSpPr>
        <p:spPr>
          <a:xfrm>
            <a:off x="8326128" y="4080632"/>
            <a:ext cx="2926081" cy="358141"/>
          </a:xfrm>
          <a:prstGeom prst="rect">
            <a:avLst/>
          </a:prstGeom>
          <a:noFill/>
        </p:spPr>
        <p:txBody>
          <a:bodyPr wrap="none" rtlCol="0">
            <a:spAutoFit/>
          </a:bodyPr>
          <a:p>
            <a:pPr algn="ctr" defTabSz="1219200"/>
            <a:r>
              <a:rPr lang="zh-CN" altLang="en-US" sz="1865" dirty="0">
                <a:solidFill>
                  <a:prstClr val="black">
                    <a:lumMod val="65000"/>
                    <a:lumOff val="35000"/>
                  </a:prstClr>
                </a:solidFill>
                <a:latin typeface="字魂36号-正文宋楷" panose="02000000000000000000" pitchFamily="2" charset="-122"/>
                <a:ea typeface="字魂36号-正文宋楷" panose="02000000000000000000" pitchFamily="2" charset="-122"/>
                <a:cs typeface="微软雅黑" panose="020B0503020204020204" pitchFamily="34" charset="-122"/>
              </a:rPr>
              <a:t>湖南辰控智能科技有限公司</a:t>
            </a:r>
            <a:endParaRPr lang="en-US" altLang="zh-CN" sz="1865" dirty="0">
              <a:solidFill>
                <a:prstClr val="black">
                  <a:lumMod val="65000"/>
                  <a:lumOff val="35000"/>
                </a:prstClr>
              </a:solidFill>
              <a:latin typeface="字魂36号-正文宋楷" panose="02000000000000000000" pitchFamily="2" charset="-122"/>
              <a:ea typeface="字魂36号-正文宋楷" panose="02000000000000000000" pitchFamily="2" charset="-122"/>
              <a:cs typeface="微软雅黑" panose="020B0503020204020204" pitchFamily="34" charset="-122"/>
            </a:endParaRPr>
          </a:p>
        </p:txBody>
      </p:sp>
      <p:pic>
        <p:nvPicPr>
          <p:cNvPr id="2097188" name="图片 4"/>
          <p:cNvPicPr>
            <a:picLocks noChangeAspect="1"/>
          </p:cNvPicPr>
          <p:nvPr/>
        </p:nvPicPr>
        <p:blipFill>
          <a:blip r:embed="rId1"/>
          <a:stretch>
            <a:fillRect/>
          </a:stretch>
        </p:blipFill>
        <p:spPr>
          <a:xfrm>
            <a:off x="1181100" y="5634355"/>
            <a:ext cx="10378440" cy="1223645"/>
          </a:xfrm>
          <a:prstGeom prst="rect">
            <a:avLst/>
          </a:prstGeom>
        </p:spPr>
      </p:pic>
      <p:pic>
        <p:nvPicPr>
          <p:cNvPr id="2097189" name="picture 90"/>
          <p:cNvPicPr>
            <a:picLocks noChangeAspect="1"/>
          </p:cNvPicPr>
          <p:nvPr/>
        </p:nvPicPr>
        <p:blipFill>
          <a:blip r:embed="rId2"/>
          <a:stretch>
            <a:fillRect/>
          </a:stretch>
        </p:blipFill>
        <p:spPr>
          <a:xfrm rot="21600000">
            <a:off x="2309258" y="4825466"/>
            <a:ext cx="9078" cy="7296"/>
          </a:xfrm>
          <a:prstGeom prst="rect">
            <a:avLst/>
          </a:prstGeom>
        </p:spPr>
      </p:pic>
      <p:pic>
        <p:nvPicPr>
          <p:cNvPr id="2097190" name="picture 92"/>
          <p:cNvPicPr>
            <a:picLocks noChangeAspect="1"/>
          </p:cNvPicPr>
          <p:nvPr/>
        </p:nvPicPr>
        <p:blipFill>
          <a:blip r:embed="rId3"/>
          <a:stretch>
            <a:fillRect/>
          </a:stretch>
        </p:blipFill>
        <p:spPr>
          <a:xfrm rot="21600000">
            <a:off x="2363629" y="4985380"/>
            <a:ext cx="12230" cy="8500"/>
          </a:xfrm>
          <a:prstGeom prst="rect">
            <a:avLst/>
          </a:prstGeom>
        </p:spPr>
      </p:pic>
      <p:pic>
        <p:nvPicPr>
          <p:cNvPr id="2097191" name="picture 94"/>
          <p:cNvPicPr>
            <a:picLocks noChangeAspect="1"/>
          </p:cNvPicPr>
          <p:nvPr/>
        </p:nvPicPr>
        <p:blipFill>
          <a:blip r:embed="rId4"/>
          <a:stretch>
            <a:fillRect/>
          </a:stretch>
        </p:blipFill>
        <p:spPr>
          <a:xfrm rot="21600000">
            <a:off x="3367918" y="5008940"/>
            <a:ext cx="221596" cy="23647"/>
          </a:xfrm>
          <a:prstGeom prst="rect">
            <a:avLst/>
          </a:prstGeom>
        </p:spPr>
      </p:pic>
      <p:pic>
        <p:nvPicPr>
          <p:cNvPr id="2097192" name="picture 96"/>
          <p:cNvPicPr>
            <a:picLocks noChangeAspect="1"/>
          </p:cNvPicPr>
          <p:nvPr/>
        </p:nvPicPr>
        <p:blipFill>
          <a:blip r:embed="rId5"/>
          <a:stretch>
            <a:fillRect/>
          </a:stretch>
        </p:blipFill>
        <p:spPr>
          <a:xfrm rot="21600000">
            <a:off x="3688021" y="5106838"/>
            <a:ext cx="12228" cy="9656"/>
          </a:xfrm>
          <a:prstGeom prst="rect">
            <a:avLst/>
          </a:prstGeom>
        </p:spPr>
      </p:pic>
      <p:pic>
        <p:nvPicPr>
          <p:cNvPr id="2097193" name="picture 98"/>
          <p:cNvPicPr>
            <a:picLocks noChangeAspect="1"/>
          </p:cNvPicPr>
          <p:nvPr/>
        </p:nvPicPr>
        <p:blipFill>
          <a:blip r:embed="rId6"/>
          <a:stretch>
            <a:fillRect/>
          </a:stretch>
        </p:blipFill>
        <p:spPr>
          <a:xfrm rot="21600000">
            <a:off x="4080958" y="5018214"/>
            <a:ext cx="11803" cy="10896"/>
          </a:xfrm>
          <a:prstGeom prst="rect">
            <a:avLst/>
          </a:prstGeom>
        </p:spPr>
      </p:pic>
      <p:pic>
        <p:nvPicPr>
          <p:cNvPr id="2097194" name="picture 100"/>
          <p:cNvPicPr>
            <a:picLocks noChangeAspect="1"/>
          </p:cNvPicPr>
          <p:nvPr/>
        </p:nvPicPr>
        <p:blipFill>
          <a:blip r:embed="rId7"/>
          <a:stretch>
            <a:fillRect/>
          </a:stretch>
        </p:blipFill>
        <p:spPr>
          <a:xfrm rot="21600000">
            <a:off x="3864546" y="4757367"/>
            <a:ext cx="2137907" cy="66294"/>
          </a:xfrm>
          <a:prstGeom prst="rect">
            <a:avLst/>
          </a:prstGeom>
        </p:spPr>
      </p:pic>
      <p:pic>
        <p:nvPicPr>
          <p:cNvPr id="2097195" name="picture 102"/>
          <p:cNvPicPr>
            <a:picLocks noChangeAspect="1"/>
          </p:cNvPicPr>
          <p:nvPr/>
        </p:nvPicPr>
        <p:blipFill>
          <a:blip r:embed="rId8"/>
          <a:stretch>
            <a:fillRect/>
          </a:stretch>
        </p:blipFill>
        <p:spPr>
          <a:xfrm rot="21600000">
            <a:off x="2273094" y="4830912"/>
            <a:ext cx="1226376" cy="44284"/>
          </a:xfrm>
          <a:prstGeom prst="rect">
            <a:avLst/>
          </a:prstGeom>
        </p:spPr>
      </p:pic>
      <p:pic>
        <p:nvPicPr>
          <p:cNvPr id="2097196" name="picture 104"/>
          <p:cNvPicPr>
            <a:picLocks noChangeAspect="1"/>
          </p:cNvPicPr>
          <p:nvPr/>
        </p:nvPicPr>
        <p:blipFill>
          <a:blip r:embed="rId9"/>
          <a:stretch>
            <a:fillRect/>
          </a:stretch>
        </p:blipFill>
        <p:spPr>
          <a:xfrm rot="21600000">
            <a:off x="1852089" y="4868007"/>
            <a:ext cx="151381" cy="14363"/>
          </a:xfrm>
          <a:prstGeom prst="rect">
            <a:avLst/>
          </a:prstGeom>
        </p:spPr>
      </p:pic>
      <p:pic>
        <p:nvPicPr>
          <p:cNvPr id="2097197" name="picture 106"/>
          <p:cNvPicPr>
            <a:picLocks noChangeAspect="1"/>
          </p:cNvPicPr>
          <p:nvPr/>
        </p:nvPicPr>
        <p:blipFill>
          <a:blip r:embed="rId10"/>
          <a:stretch>
            <a:fillRect/>
          </a:stretch>
        </p:blipFill>
        <p:spPr>
          <a:xfrm rot="21600000">
            <a:off x="1349690" y="4821087"/>
            <a:ext cx="174003" cy="101393"/>
          </a:xfrm>
          <a:prstGeom prst="rect">
            <a:avLst/>
          </a:prstGeom>
        </p:spPr>
      </p:pic>
      <p:pic>
        <p:nvPicPr>
          <p:cNvPr id="2097198" name="picture 108"/>
          <p:cNvPicPr>
            <a:picLocks noChangeAspect="1"/>
          </p:cNvPicPr>
          <p:nvPr/>
        </p:nvPicPr>
        <p:blipFill>
          <a:blip r:embed="rId11"/>
          <a:stretch>
            <a:fillRect/>
          </a:stretch>
        </p:blipFill>
        <p:spPr>
          <a:xfrm rot="21600000">
            <a:off x="4082051" y="4985380"/>
            <a:ext cx="12045" cy="8500"/>
          </a:xfrm>
          <a:prstGeom prst="rect">
            <a:avLst/>
          </a:prstGeom>
        </p:spPr>
      </p:pic>
      <p:sp>
        <p:nvSpPr>
          <p:cNvPr id="1048650" name="rect"/>
          <p:cNvSpPr/>
          <p:nvPr/>
        </p:nvSpPr>
        <p:spPr>
          <a:xfrm>
            <a:off x="1803373" y="5008940"/>
            <a:ext cx="224883" cy="23647"/>
          </a:xfrm>
          <a:prstGeom prst="rect">
            <a:avLst/>
          </a:prstGeom>
          <a:solidFill>
            <a:srgbClr val="71BCE9">
              <a:alpha val="14901"/>
            </a:srgbClr>
          </a:solidFill>
          <a:ln cap="flat">
            <a:noFill/>
            <a:prstDash val="solid"/>
            <a:miter lim="0"/>
          </a:ln>
        </p:spPr>
        <p:txBody>
          <a:bodyPr rtlCol="0"/>
          <a:p>
            <a:pPr algn="ctr"/>
            <a:endParaRPr lang="zh-CN" altLang="en-US"/>
          </a:p>
        </p:txBody>
      </p:sp>
      <p:pic>
        <p:nvPicPr>
          <p:cNvPr id="2097199" name="picture 112"/>
          <p:cNvPicPr>
            <a:picLocks noChangeAspect="1"/>
          </p:cNvPicPr>
          <p:nvPr/>
        </p:nvPicPr>
        <p:blipFill>
          <a:blip r:embed="rId12"/>
          <a:stretch>
            <a:fillRect/>
          </a:stretch>
        </p:blipFill>
        <p:spPr>
          <a:xfrm rot="21600000">
            <a:off x="3910544" y="4991783"/>
            <a:ext cx="925759" cy="8115"/>
          </a:xfrm>
          <a:prstGeom prst="rect">
            <a:avLst/>
          </a:prstGeom>
        </p:spPr>
      </p:pic>
      <p:sp>
        <p:nvSpPr>
          <p:cNvPr id="1048651" name="rect"/>
          <p:cNvSpPr/>
          <p:nvPr/>
        </p:nvSpPr>
        <p:spPr>
          <a:xfrm>
            <a:off x="3914447" y="4909188"/>
            <a:ext cx="12136" cy="7725"/>
          </a:xfrm>
          <a:prstGeom prst="rect">
            <a:avLst/>
          </a:prstGeom>
          <a:solidFill>
            <a:srgbClr val="71BCE9">
              <a:alpha val="2745"/>
            </a:srgbClr>
          </a:solidFill>
          <a:ln cap="flat">
            <a:noFill/>
            <a:prstDash val="solid"/>
            <a:miter lim="0"/>
          </a:ln>
        </p:spPr>
        <p:txBody>
          <a:bodyPr rtlCol="0"/>
          <a:p>
            <a:pPr algn="ctr"/>
            <a:endParaRPr lang="zh-CN" altLang="en-US"/>
          </a:p>
        </p:txBody>
      </p:sp>
      <p:pic>
        <p:nvPicPr>
          <p:cNvPr id="2097200" name="picture 116"/>
          <p:cNvPicPr>
            <a:picLocks noChangeAspect="1"/>
          </p:cNvPicPr>
          <p:nvPr/>
        </p:nvPicPr>
        <p:blipFill>
          <a:blip r:embed="rId13"/>
          <a:stretch>
            <a:fillRect/>
          </a:stretch>
        </p:blipFill>
        <p:spPr>
          <a:xfrm rot="21600000">
            <a:off x="3951609" y="5144966"/>
            <a:ext cx="9173" cy="6350"/>
          </a:xfrm>
          <a:prstGeom prst="rect">
            <a:avLst/>
          </a:prstGeom>
        </p:spPr>
      </p:pic>
      <p:pic>
        <p:nvPicPr>
          <p:cNvPr id="2097201" name="picture 118"/>
          <p:cNvPicPr>
            <a:picLocks noChangeAspect="1"/>
          </p:cNvPicPr>
          <p:nvPr/>
        </p:nvPicPr>
        <p:blipFill>
          <a:blip r:embed="rId14"/>
          <a:stretch>
            <a:fillRect/>
          </a:stretch>
        </p:blipFill>
        <p:spPr>
          <a:xfrm rot="21600000">
            <a:off x="3393849" y="5045336"/>
            <a:ext cx="184618" cy="19926"/>
          </a:xfrm>
          <a:prstGeom prst="rect">
            <a:avLst/>
          </a:prstGeom>
        </p:spPr>
      </p:pic>
      <p:pic>
        <p:nvPicPr>
          <p:cNvPr id="2097202" name="picture 120"/>
          <p:cNvPicPr>
            <a:picLocks noChangeAspect="1"/>
          </p:cNvPicPr>
          <p:nvPr/>
        </p:nvPicPr>
        <p:blipFill>
          <a:blip r:embed="rId15"/>
          <a:stretch>
            <a:fillRect/>
          </a:stretch>
        </p:blipFill>
        <p:spPr>
          <a:xfrm rot="21600000">
            <a:off x="3277085" y="5160072"/>
            <a:ext cx="151752" cy="17627"/>
          </a:xfrm>
          <a:prstGeom prst="rect">
            <a:avLst/>
          </a:prstGeom>
        </p:spPr>
      </p:pic>
      <p:pic>
        <p:nvPicPr>
          <p:cNvPr id="2097203" name="picture 122"/>
          <p:cNvPicPr>
            <a:picLocks noChangeAspect="1"/>
          </p:cNvPicPr>
          <p:nvPr/>
        </p:nvPicPr>
        <p:blipFill>
          <a:blip r:embed="rId16"/>
          <a:stretch>
            <a:fillRect/>
          </a:stretch>
        </p:blipFill>
        <p:spPr>
          <a:xfrm rot="21600000">
            <a:off x="3879021" y="5034168"/>
            <a:ext cx="47561" cy="6350"/>
          </a:xfrm>
          <a:prstGeom prst="rect">
            <a:avLst/>
          </a:prstGeom>
        </p:spPr>
      </p:pic>
      <p:pic>
        <p:nvPicPr>
          <p:cNvPr id="2097204" name="picture 124"/>
          <p:cNvPicPr>
            <a:picLocks noChangeAspect="1"/>
          </p:cNvPicPr>
          <p:nvPr/>
        </p:nvPicPr>
        <p:blipFill>
          <a:blip r:embed="rId17"/>
          <a:stretch>
            <a:fillRect/>
          </a:stretch>
        </p:blipFill>
        <p:spPr>
          <a:xfrm rot="21600000">
            <a:off x="1072093" y="4701042"/>
            <a:ext cx="5120567" cy="206993"/>
          </a:xfrm>
          <a:prstGeom prst="rect">
            <a:avLst/>
          </a:prstGeom>
        </p:spPr>
      </p:pic>
      <p:pic>
        <p:nvPicPr>
          <p:cNvPr id="2097205" name="picture 126"/>
          <p:cNvPicPr>
            <a:picLocks noChangeAspect="1"/>
          </p:cNvPicPr>
          <p:nvPr/>
        </p:nvPicPr>
        <p:blipFill>
          <a:blip r:embed="rId18"/>
          <a:stretch>
            <a:fillRect/>
          </a:stretch>
        </p:blipFill>
        <p:spPr>
          <a:xfrm rot="21600000">
            <a:off x="1779300" y="5040627"/>
            <a:ext cx="901720" cy="275679"/>
          </a:xfrm>
          <a:prstGeom prst="rect">
            <a:avLst/>
          </a:prstGeom>
        </p:spPr>
      </p:pic>
      <p:pic>
        <p:nvPicPr>
          <p:cNvPr id="2097206" name="picture 128"/>
          <p:cNvPicPr>
            <a:picLocks noChangeAspect="1"/>
          </p:cNvPicPr>
          <p:nvPr/>
        </p:nvPicPr>
        <p:blipFill>
          <a:blip r:embed="rId19"/>
          <a:stretch>
            <a:fillRect/>
          </a:stretch>
        </p:blipFill>
        <p:spPr>
          <a:xfrm rot="21600000">
            <a:off x="1947287" y="5404622"/>
            <a:ext cx="271335" cy="35001"/>
          </a:xfrm>
          <a:prstGeom prst="rect">
            <a:avLst/>
          </a:prstGeom>
        </p:spPr>
      </p:pic>
      <p:pic>
        <p:nvPicPr>
          <p:cNvPr id="2097207" name="picture 130"/>
          <p:cNvPicPr>
            <a:picLocks noChangeAspect="1"/>
          </p:cNvPicPr>
          <p:nvPr/>
        </p:nvPicPr>
        <p:blipFill>
          <a:blip r:embed="rId20"/>
          <a:stretch>
            <a:fillRect/>
          </a:stretch>
        </p:blipFill>
        <p:spPr>
          <a:xfrm rot="21600000">
            <a:off x="2182072" y="5417837"/>
            <a:ext cx="245425" cy="150665"/>
          </a:xfrm>
          <a:prstGeom prst="rect">
            <a:avLst/>
          </a:prstGeom>
        </p:spPr>
      </p:pic>
      <p:pic>
        <p:nvPicPr>
          <p:cNvPr id="2097208" name="picture 132"/>
          <p:cNvPicPr>
            <a:picLocks noChangeAspect="1"/>
          </p:cNvPicPr>
          <p:nvPr/>
        </p:nvPicPr>
        <p:blipFill>
          <a:blip r:embed="rId21"/>
          <a:stretch>
            <a:fillRect/>
          </a:stretch>
        </p:blipFill>
        <p:spPr>
          <a:xfrm rot="21600000">
            <a:off x="1886863" y="5190422"/>
            <a:ext cx="1885226" cy="287756"/>
          </a:xfrm>
          <a:prstGeom prst="rect">
            <a:avLst/>
          </a:prstGeom>
        </p:spPr>
      </p:pic>
      <p:pic>
        <p:nvPicPr>
          <p:cNvPr id="2097209" name="picture 134"/>
          <p:cNvPicPr>
            <a:picLocks noChangeAspect="1"/>
          </p:cNvPicPr>
          <p:nvPr/>
        </p:nvPicPr>
        <p:blipFill>
          <a:blip r:embed="rId22"/>
          <a:stretch>
            <a:fillRect/>
          </a:stretch>
        </p:blipFill>
        <p:spPr>
          <a:xfrm rot="21600000">
            <a:off x="1489087" y="4886375"/>
            <a:ext cx="2682303" cy="495579"/>
          </a:xfrm>
          <a:prstGeom prst="rect">
            <a:avLst/>
          </a:prstGeom>
        </p:spPr>
      </p:pic>
      <p:pic>
        <p:nvPicPr>
          <p:cNvPr id="2097210" name="picture 136"/>
          <p:cNvPicPr>
            <a:picLocks noChangeAspect="1"/>
          </p:cNvPicPr>
          <p:nvPr/>
        </p:nvPicPr>
        <p:blipFill>
          <a:blip r:embed="rId23"/>
          <a:stretch>
            <a:fillRect/>
          </a:stretch>
        </p:blipFill>
        <p:spPr>
          <a:xfrm rot="21600000">
            <a:off x="1486536" y="4879883"/>
            <a:ext cx="2687408" cy="504623"/>
          </a:xfrm>
          <a:prstGeom prst="rect">
            <a:avLst/>
          </a:prstGeom>
        </p:spPr>
      </p:pic>
      <p:pic>
        <p:nvPicPr>
          <p:cNvPr id="2097211" name="picture 138"/>
          <p:cNvPicPr>
            <a:picLocks noChangeAspect="1"/>
          </p:cNvPicPr>
          <p:nvPr/>
        </p:nvPicPr>
        <p:blipFill>
          <a:blip r:embed="rId24"/>
          <a:stretch>
            <a:fillRect/>
          </a:stretch>
        </p:blipFill>
        <p:spPr>
          <a:xfrm rot="21600000">
            <a:off x="3071291" y="4871745"/>
            <a:ext cx="145605" cy="72694"/>
          </a:xfrm>
          <a:prstGeom prst="rect">
            <a:avLst/>
          </a:prstGeom>
        </p:spPr>
      </p:pic>
      <p:pic>
        <p:nvPicPr>
          <p:cNvPr id="2097212" name="picture 140"/>
          <p:cNvPicPr>
            <a:picLocks noChangeAspect="1"/>
          </p:cNvPicPr>
          <p:nvPr/>
        </p:nvPicPr>
        <p:blipFill>
          <a:blip r:embed="rId25"/>
          <a:stretch>
            <a:fillRect/>
          </a:stretch>
        </p:blipFill>
        <p:spPr>
          <a:xfrm rot="21600000">
            <a:off x="3072752" y="4871745"/>
            <a:ext cx="22402" cy="8826"/>
          </a:xfrm>
          <a:prstGeom prst="rect">
            <a:avLst/>
          </a:prstGeom>
        </p:spPr>
      </p:pic>
      <p:pic>
        <p:nvPicPr>
          <p:cNvPr id="2097213" name="picture 142"/>
          <p:cNvPicPr>
            <a:picLocks noChangeAspect="1"/>
          </p:cNvPicPr>
          <p:nvPr/>
        </p:nvPicPr>
        <p:blipFill>
          <a:blip r:embed="rId26"/>
          <a:stretch>
            <a:fillRect/>
          </a:stretch>
        </p:blipFill>
        <p:spPr>
          <a:xfrm rot="21600000">
            <a:off x="3270938" y="4834208"/>
            <a:ext cx="16090" cy="6794"/>
          </a:xfrm>
          <a:prstGeom prst="rect">
            <a:avLst/>
          </a:prstGeom>
        </p:spPr>
      </p:pic>
      <p:pic>
        <p:nvPicPr>
          <p:cNvPr id="2097214" name="picture 144"/>
          <p:cNvPicPr>
            <a:picLocks noChangeAspect="1"/>
          </p:cNvPicPr>
          <p:nvPr/>
        </p:nvPicPr>
        <p:blipFill>
          <a:blip r:embed="rId27"/>
          <a:stretch>
            <a:fillRect/>
          </a:stretch>
        </p:blipFill>
        <p:spPr>
          <a:xfrm rot="21600000">
            <a:off x="2621793" y="4781677"/>
            <a:ext cx="711296" cy="303933"/>
          </a:xfrm>
          <a:prstGeom prst="rect">
            <a:avLst/>
          </a:prstGeom>
        </p:spPr>
      </p:pic>
      <p:pic>
        <p:nvPicPr>
          <p:cNvPr id="2097215" name="picture 146"/>
          <p:cNvPicPr>
            <a:picLocks noChangeAspect="1"/>
          </p:cNvPicPr>
          <p:nvPr/>
        </p:nvPicPr>
        <p:blipFill>
          <a:blip r:embed="rId28"/>
          <a:stretch>
            <a:fillRect/>
          </a:stretch>
        </p:blipFill>
        <p:spPr>
          <a:xfrm rot="21600000">
            <a:off x="3316414" y="4937696"/>
            <a:ext cx="41986" cy="28740"/>
          </a:xfrm>
          <a:prstGeom prst="rect">
            <a:avLst/>
          </a:prstGeom>
        </p:spPr>
      </p:pic>
      <p:pic>
        <p:nvPicPr>
          <p:cNvPr id="2097216" name="picture 148"/>
          <p:cNvPicPr>
            <a:picLocks noChangeAspect="1"/>
          </p:cNvPicPr>
          <p:nvPr/>
        </p:nvPicPr>
        <p:blipFill>
          <a:blip r:embed="rId29"/>
          <a:stretch>
            <a:fillRect/>
          </a:stretch>
        </p:blipFill>
        <p:spPr>
          <a:xfrm rot="21600000">
            <a:off x="3162809" y="4783673"/>
            <a:ext cx="239534" cy="294904"/>
          </a:xfrm>
          <a:prstGeom prst="rect">
            <a:avLst/>
          </a:prstGeom>
        </p:spPr>
      </p:pic>
      <p:pic>
        <p:nvPicPr>
          <p:cNvPr id="2097217" name="picture 150"/>
          <p:cNvPicPr>
            <a:picLocks noChangeAspect="1"/>
          </p:cNvPicPr>
          <p:nvPr/>
        </p:nvPicPr>
        <p:blipFill>
          <a:blip r:embed="rId30"/>
          <a:stretch>
            <a:fillRect/>
          </a:stretch>
        </p:blipFill>
        <p:spPr>
          <a:xfrm rot="21600000">
            <a:off x="2739466" y="5025491"/>
            <a:ext cx="110731" cy="46101"/>
          </a:xfrm>
          <a:prstGeom prst="rect">
            <a:avLst/>
          </a:prstGeom>
        </p:spPr>
      </p:pic>
      <p:pic>
        <p:nvPicPr>
          <p:cNvPr id="2097218" name="picture 152"/>
          <p:cNvPicPr>
            <a:picLocks noChangeAspect="1"/>
          </p:cNvPicPr>
          <p:nvPr/>
        </p:nvPicPr>
        <p:blipFill>
          <a:blip r:embed="rId31"/>
          <a:stretch>
            <a:fillRect/>
          </a:stretch>
        </p:blipFill>
        <p:spPr>
          <a:xfrm rot="21600000">
            <a:off x="2633217" y="4958029"/>
            <a:ext cx="518350" cy="154609"/>
          </a:xfrm>
          <a:prstGeom prst="rect">
            <a:avLst/>
          </a:prstGeom>
        </p:spPr>
      </p:pic>
      <p:pic>
        <p:nvPicPr>
          <p:cNvPr id="2097219" name="picture 154"/>
          <p:cNvPicPr>
            <a:picLocks noChangeAspect="1"/>
          </p:cNvPicPr>
          <p:nvPr/>
        </p:nvPicPr>
        <p:blipFill>
          <a:blip r:embed="rId32"/>
          <a:stretch>
            <a:fillRect/>
          </a:stretch>
        </p:blipFill>
        <p:spPr>
          <a:xfrm rot="21600000">
            <a:off x="2824234" y="4974059"/>
            <a:ext cx="399478" cy="163118"/>
          </a:xfrm>
          <a:prstGeom prst="rect">
            <a:avLst/>
          </a:prstGeom>
        </p:spPr>
      </p:pic>
      <p:pic>
        <p:nvPicPr>
          <p:cNvPr id="2097220" name="picture 156"/>
          <p:cNvPicPr>
            <a:picLocks noChangeAspect="1"/>
          </p:cNvPicPr>
          <p:nvPr/>
        </p:nvPicPr>
        <p:blipFill>
          <a:blip r:embed="rId33"/>
          <a:stretch>
            <a:fillRect/>
          </a:stretch>
        </p:blipFill>
        <p:spPr>
          <a:xfrm rot="21600000">
            <a:off x="3174009" y="4867465"/>
            <a:ext cx="46609" cy="127203"/>
          </a:xfrm>
          <a:prstGeom prst="rect">
            <a:avLst/>
          </a:prstGeom>
        </p:spPr>
      </p:pic>
      <p:pic>
        <p:nvPicPr>
          <p:cNvPr id="2097221" name="picture 158"/>
          <p:cNvPicPr>
            <a:picLocks noChangeAspect="1"/>
          </p:cNvPicPr>
          <p:nvPr/>
        </p:nvPicPr>
        <p:blipFill>
          <a:blip r:embed="rId34"/>
          <a:stretch>
            <a:fillRect/>
          </a:stretch>
        </p:blipFill>
        <p:spPr>
          <a:xfrm rot="21600000">
            <a:off x="3200234" y="4868392"/>
            <a:ext cx="21678" cy="17627"/>
          </a:xfrm>
          <a:prstGeom prst="rect">
            <a:avLst/>
          </a:prstGeom>
        </p:spPr>
      </p:pic>
      <p:pic>
        <p:nvPicPr>
          <p:cNvPr id="2097222" name="picture 160"/>
          <p:cNvPicPr>
            <a:picLocks noChangeAspect="1"/>
          </p:cNvPicPr>
          <p:nvPr/>
        </p:nvPicPr>
        <p:blipFill>
          <a:blip r:embed="rId35"/>
          <a:stretch>
            <a:fillRect/>
          </a:stretch>
        </p:blipFill>
        <p:spPr>
          <a:xfrm rot="21600000">
            <a:off x="3177977" y="4871409"/>
            <a:ext cx="38569" cy="116458"/>
          </a:xfrm>
          <a:prstGeom prst="rect">
            <a:avLst/>
          </a:prstGeom>
        </p:spPr>
      </p:pic>
      <p:pic>
        <p:nvPicPr>
          <p:cNvPr id="2097223" name="picture 162"/>
          <p:cNvPicPr>
            <a:picLocks noChangeAspect="1"/>
          </p:cNvPicPr>
          <p:nvPr/>
        </p:nvPicPr>
        <p:blipFill>
          <a:blip r:embed="rId36"/>
          <a:stretch>
            <a:fillRect/>
          </a:stretch>
        </p:blipFill>
        <p:spPr>
          <a:xfrm rot="21600000">
            <a:off x="3008516" y="4804257"/>
            <a:ext cx="454582" cy="187553"/>
          </a:xfrm>
          <a:prstGeom prst="rect">
            <a:avLst/>
          </a:prstGeom>
        </p:spPr>
      </p:pic>
      <p:pic>
        <p:nvPicPr>
          <p:cNvPr id="2097224" name="picture 164"/>
          <p:cNvPicPr>
            <a:picLocks noChangeAspect="1"/>
          </p:cNvPicPr>
          <p:nvPr/>
        </p:nvPicPr>
        <p:blipFill>
          <a:blip r:embed="rId37"/>
          <a:stretch>
            <a:fillRect/>
          </a:stretch>
        </p:blipFill>
        <p:spPr>
          <a:xfrm rot="21600000">
            <a:off x="3381349" y="4906416"/>
            <a:ext cx="18974" cy="66027"/>
          </a:xfrm>
          <a:prstGeom prst="rect">
            <a:avLst/>
          </a:prstGeom>
        </p:spPr>
      </p:pic>
      <p:pic>
        <p:nvPicPr>
          <p:cNvPr id="2097225" name="picture 166"/>
          <p:cNvPicPr>
            <a:picLocks noChangeAspect="1"/>
          </p:cNvPicPr>
          <p:nvPr/>
        </p:nvPicPr>
        <p:blipFill>
          <a:blip r:embed="rId38"/>
          <a:stretch>
            <a:fillRect/>
          </a:stretch>
        </p:blipFill>
        <p:spPr>
          <a:xfrm rot="21600000">
            <a:off x="3327755" y="4935575"/>
            <a:ext cx="72072" cy="24028"/>
          </a:xfrm>
          <a:prstGeom prst="rect">
            <a:avLst/>
          </a:prstGeom>
        </p:spPr>
      </p:pic>
      <p:pic>
        <p:nvPicPr>
          <p:cNvPr id="2097226" name="picture 168"/>
          <p:cNvPicPr>
            <a:picLocks noChangeAspect="1"/>
          </p:cNvPicPr>
          <p:nvPr/>
        </p:nvPicPr>
        <p:blipFill>
          <a:blip r:embed="rId39"/>
          <a:stretch>
            <a:fillRect/>
          </a:stretch>
        </p:blipFill>
        <p:spPr>
          <a:xfrm rot="21600000">
            <a:off x="3341839" y="5001412"/>
            <a:ext cx="361784" cy="176415"/>
          </a:xfrm>
          <a:prstGeom prst="rect">
            <a:avLst/>
          </a:prstGeom>
        </p:spPr>
      </p:pic>
      <p:pic>
        <p:nvPicPr>
          <p:cNvPr id="2097227" name="picture 170"/>
          <p:cNvPicPr>
            <a:picLocks noChangeAspect="1"/>
          </p:cNvPicPr>
          <p:nvPr/>
        </p:nvPicPr>
        <p:blipFill>
          <a:blip r:embed="rId40"/>
          <a:stretch>
            <a:fillRect/>
          </a:stretch>
        </p:blipFill>
        <p:spPr>
          <a:xfrm rot="21600000">
            <a:off x="3336467" y="4949058"/>
            <a:ext cx="372478" cy="108411"/>
          </a:xfrm>
          <a:prstGeom prst="rect">
            <a:avLst/>
          </a:prstGeom>
        </p:spPr>
      </p:pic>
      <p:pic>
        <p:nvPicPr>
          <p:cNvPr id="2097228" name="picture 172"/>
          <p:cNvPicPr>
            <a:picLocks noChangeAspect="1"/>
          </p:cNvPicPr>
          <p:nvPr/>
        </p:nvPicPr>
        <p:blipFill>
          <a:blip r:embed="rId41"/>
          <a:stretch>
            <a:fillRect/>
          </a:stretch>
        </p:blipFill>
        <p:spPr>
          <a:xfrm rot="21600000">
            <a:off x="3336457" y="4942127"/>
            <a:ext cx="372452" cy="107759"/>
          </a:xfrm>
          <a:prstGeom prst="rect">
            <a:avLst/>
          </a:prstGeom>
        </p:spPr>
      </p:pic>
      <p:sp>
        <p:nvSpPr>
          <p:cNvPr id="1048652" name="path"/>
          <p:cNvSpPr/>
          <p:nvPr/>
        </p:nvSpPr>
        <p:spPr>
          <a:xfrm>
            <a:off x="3281511" y="4812507"/>
            <a:ext cx="61214" cy="21209"/>
          </a:xfrm>
          <a:custGeom>
            <a:avLst/>
            <a:gdLst/>
            <a:ahLst/>
            <a:cxnLst/>
            <a:rect l="0" t="0" r="0" b="0"/>
            <a:pathLst>
              <a:path w="96" h="33">
                <a:moveTo>
                  <a:pt x="1" y="1"/>
                </a:moveTo>
                <a:cubicBezTo>
                  <a:pt x="4" y="1"/>
                  <a:pt x="7" y="2"/>
                  <a:pt x="10" y="3"/>
                </a:cubicBezTo>
                <a:cubicBezTo>
                  <a:pt x="13" y="5"/>
                  <a:pt x="15" y="6"/>
                  <a:pt x="19" y="6"/>
                </a:cubicBezTo>
                <a:cubicBezTo>
                  <a:pt x="23" y="6"/>
                  <a:pt x="26" y="7"/>
                  <a:pt x="29" y="9"/>
                </a:cubicBezTo>
                <a:cubicBezTo>
                  <a:pt x="32" y="11"/>
                  <a:pt x="35" y="12"/>
                  <a:pt x="39" y="12"/>
                </a:cubicBezTo>
                <a:cubicBezTo>
                  <a:pt x="41" y="12"/>
                  <a:pt x="43" y="13"/>
                  <a:pt x="44" y="13"/>
                </a:cubicBezTo>
                <a:cubicBezTo>
                  <a:pt x="46" y="14"/>
                  <a:pt x="48" y="14"/>
                  <a:pt x="49" y="15"/>
                </a:cubicBezTo>
                <a:cubicBezTo>
                  <a:pt x="52" y="17"/>
                  <a:pt x="55" y="18"/>
                  <a:pt x="59" y="18"/>
                </a:cubicBezTo>
                <a:cubicBezTo>
                  <a:pt x="62" y="18"/>
                  <a:pt x="66" y="19"/>
                  <a:pt x="69" y="21"/>
                </a:cubicBezTo>
                <a:cubicBezTo>
                  <a:pt x="72" y="23"/>
                  <a:pt x="74" y="24"/>
                  <a:pt x="78" y="24"/>
                </a:cubicBezTo>
                <a:cubicBezTo>
                  <a:pt x="82" y="24"/>
                  <a:pt x="92" y="30"/>
                  <a:pt x="95" y="32"/>
                </a:cubicBezTo>
              </a:path>
            </a:pathLst>
          </a:custGeom>
          <a:noFill/>
          <a:ln w="1282" cap="rnd">
            <a:solidFill>
              <a:srgbClr val="A7DAEB">
                <a:alpha val="100000"/>
              </a:srgbClr>
            </a:solidFill>
            <a:prstDash val="solid"/>
            <a:round/>
          </a:ln>
        </p:spPr>
        <p:txBody>
          <a:bodyPr rtlCol="0"/>
          <a:p>
            <a:pPr algn="ctr"/>
            <a:endParaRPr lang="zh-CN" altLang="en-US"/>
          </a:p>
        </p:txBody>
      </p:sp>
      <p:sp>
        <p:nvSpPr>
          <p:cNvPr id="1048653" name="path"/>
          <p:cNvSpPr/>
          <p:nvPr/>
        </p:nvSpPr>
        <p:spPr>
          <a:xfrm>
            <a:off x="3298097" y="4838106"/>
            <a:ext cx="984" cy="823"/>
          </a:xfrm>
          <a:custGeom>
            <a:avLst/>
            <a:gdLst/>
            <a:ahLst/>
            <a:cxnLst/>
            <a:rect l="0" t="0" r="0" b="0"/>
            <a:pathLst>
              <a:path w="1" h="1">
                <a:moveTo>
                  <a:pt x="1" y="0"/>
                </a:moveTo>
                <a:cubicBezTo>
                  <a:pt x="1" y="0"/>
                  <a:pt x="1" y="1"/>
                  <a:pt x="0" y="1"/>
                </a:cubicBezTo>
                <a:cubicBezTo>
                  <a:pt x="0" y="1"/>
                  <a:pt x="0" y="0"/>
                  <a:pt x="0" y="0"/>
                </a:cubicBezTo>
                <a:cubicBezTo>
                  <a:pt x="0" y="0"/>
                  <a:pt x="0" y="0"/>
                  <a:pt x="0" y="0"/>
                </a:cubicBezTo>
                <a:cubicBezTo>
                  <a:pt x="1" y="0"/>
                  <a:pt x="1" y="0"/>
                  <a:pt x="1" y="0"/>
                </a:cubicBezTo>
              </a:path>
            </a:pathLst>
          </a:custGeom>
          <a:noFill/>
          <a:ln w="203" cap="rnd">
            <a:solidFill>
              <a:srgbClr val="70B2DB">
                <a:alpha val="100000"/>
              </a:srgbClr>
            </a:solidFill>
            <a:prstDash val="solid"/>
            <a:round/>
          </a:ln>
        </p:spPr>
        <p:txBody>
          <a:bodyPr rtlCol="0"/>
          <a:p>
            <a:pPr algn="ctr"/>
            <a:endParaRPr lang="zh-CN" altLang="en-US"/>
          </a:p>
        </p:txBody>
      </p:sp>
      <p:grpSp>
        <p:nvGrpSpPr>
          <p:cNvPr id="61" name="group 14"/>
          <p:cNvGrpSpPr/>
          <p:nvPr/>
        </p:nvGrpSpPr>
        <p:grpSpPr>
          <a:xfrm rot="21600000">
            <a:off x="3256497" y="4826686"/>
            <a:ext cx="65205" cy="17556"/>
            <a:chOff x="0" y="0"/>
            <a:chExt cx="65205" cy="17556"/>
          </a:xfrm>
        </p:grpSpPr>
        <p:sp>
          <p:nvSpPr>
            <p:cNvPr id="1048654" name="path"/>
            <p:cNvSpPr/>
            <p:nvPr/>
          </p:nvSpPr>
          <p:spPr>
            <a:xfrm>
              <a:off x="32306" y="17048"/>
              <a:ext cx="584" cy="508"/>
            </a:xfrm>
            <a:custGeom>
              <a:avLst/>
              <a:gdLst/>
              <a:ahLst/>
              <a:cxnLst/>
              <a:rect l="0" t="0" r="0" b="0"/>
              <a:pathLst>
                <a:path>
                  <a:moveTo>
                    <a:pt x="0" y="0"/>
                  </a:moveTo>
                  <a:cubicBezTo>
                    <a:pt x="0" y="0"/>
                    <a:pt x="0" y="0"/>
                    <a:pt x="0" y="0"/>
                  </a:cubicBezTo>
                  <a:cubicBezTo>
                    <a:pt x="0" y="0"/>
                    <a:pt x="0" y="0"/>
                    <a:pt x="0" y="0"/>
                  </a:cubicBezTo>
                  <a:cubicBezTo>
                    <a:pt x="0" y="0"/>
                    <a:pt x="0" y="0"/>
                    <a:pt x="0" y="0"/>
                  </a:cubicBezTo>
                  <a:cubicBezTo>
                    <a:pt x="0" y="0"/>
                    <a:pt x="0" y="0"/>
                    <a:pt x="0" y="0"/>
                  </a:cubicBezTo>
                </a:path>
              </a:pathLst>
            </a:custGeom>
            <a:noFill/>
            <a:ln w="203" cap="rnd">
              <a:solidFill>
                <a:srgbClr val="70B2DB">
                  <a:alpha val="100000"/>
                </a:srgbClr>
              </a:solidFill>
              <a:prstDash val="solid"/>
              <a:round/>
            </a:ln>
          </p:spPr>
          <p:txBody>
            <a:bodyPr rtlCol="0"/>
            <a:p>
              <a:pPr algn="ctr"/>
              <a:endParaRPr lang="zh-CN" altLang="en-US"/>
            </a:p>
          </p:txBody>
        </p:sp>
        <p:sp>
          <p:nvSpPr>
            <p:cNvPr id="1048655" name="path"/>
            <p:cNvSpPr/>
            <p:nvPr/>
          </p:nvSpPr>
          <p:spPr>
            <a:xfrm>
              <a:off x="0" y="0"/>
              <a:ext cx="65205" cy="15931"/>
            </a:xfrm>
            <a:custGeom>
              <a:avLst/>
              <a:gdLst/>
              <a:ahLst/>
              <a:cxnLst/>
              <a:rect l="0" t="0" r="0" b="0"/>
              <a:pathLst>
                <a:path w="102" h="25">
                  <a:moveTo>
                    <a:pt x="51" y="1"/>
                  </a:moveTo>
                  <a:cubicBezTo>
                    <a:pt x="53" y="0"/>
                    <a:pt x="55" y="1"/>
                    <a:pt x="56" y="2"/>
                  </a:cubicBezTo>
                  <a:cubicBezTo>
                    <a:pt x="58" y="4"/>
                    <a:pt x="59" y="4"/>
                    <a:pt x="62" y="4"/>
                  </a:cubicBezTo>
                  <a:cubicBezTo>
                    <a:pt x="64" y="3"/>
                    <a:pt x="66" y="3"/>
                    <a:pt x="67" y="5"/>
                  </a:cubicBezTo>
                  <a:cubicBezTo>
                    <a:pt x="69" y="7"/>
                    <a:pt x="70" y="7"/>
                    <a:pt x="73" y="7"/>
                  </a:cubicBezTo>
                  <a:cubicBezTo>
                    <a:pt x="74" y="6"/>
                    <a:pt x="76" y="6"/>
                    <a:pt x="76" y="7"/>
                  </a:cubicBezTo>
                  <a:cubicBezTo>
                    <a:pt x="78" y="7"/>
                    <a:pt x="78" y="7"/>
                    <a:pt x="79" y="8"/>
                  </a:cubicBezTo>
                  <a:cubicBezTo>
                    <a:pt x="81" y="10"/>
                    <a:pt x="82" y="10"/>
                    <a:pt x="85" y="10"/>
                  </a:cubicBezTo>
                  <a:cubicBezTo>
                    <a:pt x="87" y="9"/>
                    <a:pt x="89" y="9"/>
                    <a:pt x="90" y="11"/>
                  </a:cubicBezTo>
                  <a:cubicBezTo>
                    <a:pt x="92" y="13"/>
                    <a:pt x="93" y="13"/>
                    <a:pt x="96" y="13"/>
                  </a:cubicBezTo>
                  <a:cubicBezTo>
                    <a:pt x="98" y="12"/>
                    <a:pt x="100" y="12"/>
                    <a:pt x="101" y="14"/>
                  </a:cubicBezTo>
                  <a:moveTo>
                    <a:pt x="49" y="4"/>
                  </a:moveTo>
                  <a:cubicBezTo>
                    <a:pt x="52" y="3"/>
                    <a:pt x="53" y="3"/>
                    <a:pt x="55" y="5"/>
                  </a:cubicBezTo>
                  <a:cubicBezTo>
                    <a:pt x="56" y="7"/>
                    <a:pt x="57" y="7"/>
                    <a:pt x="60" y="7"/>
                  </a:cubicBezTo>
                  <a:cubicBezTo>
                    <a:pt x="63" y="6"/>
                    <a:pt x="64" y="6"/>
                    <a:pt x="66" y="8"/>
                  </a:cubicBezTo>
                  <a:cubicBezTo>
                    <a:pt x="67" y="10"/>
                    <a:pt x="69" y="10"/>
                    <a:pt x="71" y="10"/>
                  </a:cubicBezTo>
                  <a:cubicBezTo>
                    <a:pt x="73" y="9"/>
                    <a:pt x="74" y="9"/>
                    <a:pt x="75" y="9"/>
                  </a:cubicBezTo>
                  <a:cubicBezTo>
                    <a:pt x="76" y="10"/>
                    <a:pt x="77" y="10"/>
                    <a:pt x="78" y="11"/>
                  </a:cubicBezTo>
                  <a:cubicBezTo>
                    <a:pt x="79" y="13"/>
                    <a:pt x="80" y="13"/>
                    <a:pt x="83" y="13"/>
                  </a:cubicBezTo>
                  <a:cubicBezTo>
                    <a:pt x="85" y="12"/>
                    <a:pt x="87" y="12"/>
                    <a:pt x="89" y="14"/>
                  </a:cubicBezTo>
                  <a:cubicBezTo>
                    <a:pt x="90" y="16"/>
                    <a:pt x="92" y="16"/>
                    <a:pt x="94" y="16"/>
                  </a:cubicBezTo>
                  <a:cubicBezTo>
                    <a:pt x="97" y="15"/>
                    <a:pt x="98" y="15"/>
                    <a:pt x="100" y="17"/>
                  </a:cubicBezTo>
                  <a:moveTo>
                    <a:pt x="2" y="8"/>
                  </a:moveTo>
                  <a:cubicBezTo>
                    <a:pt x="5" y="7"/>
                    <a:pt x="6" y="7"/>
                    <a:pt x="8" y="9"/>
                  </a:cubicBezTo>
                  <a:cubicBezTo>
                    <a:pt x="9" y="11"/>
                    <a:pt x="10" y="11"/>
                    <a:pt x="13" y="10"/>
                  </a:cubicBezTo>
                  <a:cubicBezTo>
                    <a:pt x="16" y="10"/>
                    <a:pt x="17" y="10"/>
                    <a:pt x="19" y="12"/>
                  </a:cubicBezTo>
                  <a:cubicBezTo>
                    <a:pt x="20" y="14"/>
                    <a:pt x="22" y="14"/>
                    <a:pt x="24" y="13"/>
                  </a:cubicBezTo>
                  <a:cubicBezTo>
                    <a:pt x="26" y="13"/>
                    <a:pt x="27" y="13"/>
                    <a:pt x="28" y="13"/>
                  </a:cubicBezTo>
                  <a:cubicBezTo>
                    <a:pt x="29" y="13"/>
                    <a:pt x="30" y="14"/>
                    <a:pt x="31" y="15"/>
                  </a:cubicBezTo>
                  <a:cubicBezTo>
                    <a:pt x="32" y="17"/>
                    <a:pt x="33" y="17"/>
                    <a:pt x="36" y="16"/>
                  </a:cubicBezTo>
                  <a:cubicBezTo>
                    <a:pt x="39" y="16"/>
                    <a:pt x="40" y="16"/>
                    <a:pt x="42" y="18"/>
                  </a:cubicBezTo>
                  <a:cubicBezTo>
                    <a:pt x="43" y="20"/>
                    <a:pt x="45" y="20"/>
                    <a:pt x="47" y="19"/>
                  </a:cubicBezTo>
                  <a:cubicBezTo>
                    <a:pt x="50" y="19"/>
                    <a:pt x="51" y="19"/>
                    <a:pt x="53" y="21"/>
                  </a:cubicBezTo>
                  <a:moveTo>
                    <a:pt x="1" y="11"/>
                  </a:moveTo>
                  <a:cubicBezTo>
                    <a:pt x="3" y="10"/>
                    <a:pt x="5" y="10"/>
                    <a:pt x="6" y="12"/>
                  </a:cubicBezTo>
                  <a:cubicBezTo>
                    <a:pt x="7" y="14"/>
                    <a:pt x="9" y="14"/>
                    <a:pt x="11" y="13"/>
                  </a:cubicBezTo>
                  <a:cubicBezTo>
                    <a:pt x="14" y="13"/>
                    <a:pt x="16" y="13"/>
                    <a:pt x="17" y="15"/>
                  </a:cubicBezTo>
                  <a:cubicBezTo>
                    <a:pt x="19" y="17"/>
                    <a:pt x="20" y="17"/>
                    <a:pt x="23" y="16"/>
                  </a:cubicBezTo>
                  <a:cubicBezTo>
                    <a:pt x="24" y="16"/>
                    <a:pt x="25" y="16"/>
                    <a:pt x="26" y="16"/>
                  </a:cubicBezTo>
                  <a:cubicBezTo>
                    <a:pt x="27" y="16"/>
                    <a:pt x="28" y="17"/>
                    <a:pt x="29" y="18"/>
                  </a:cubicBezTo>
                  <a:cubicBezTo>
                    <a:pt x="30" y="20"/>
                    <a:pt x="32" y="20"/>
                    <a:pt x="34" y="19"/>
                  </a:cubicBezTo>
                  <a:cubicBezTo>
                    <a:pt x="37" y="19"/>
                    <a:pt x="39" y="19"/>
                    <a:pt x="40" y="21"/>
                  </a:cubicBezTo>
                  <a:cubicBezTo>
                    <a:pt x="42" y="23"/>
                    <a:pt x="43" y="23"/>
                    <a:pt x="46" y="22"/>
                  </a:cubicBezTo>
                  <a:cubicBezTo>
                    <a:pt x="48" y="21"/>
                    <a:pt x="49" y="22"/>
                    <a:pt x="51" y="24"/>
                  </a:cubicBezTo>
                </a:path>
              </a:pathLst>
            </a:custGeom>
            <a:noFill/>
            <a:ln w="1282" cap="rnd">
              <a:solidFill>
                <a:srgbClr val="A7DAEB">
                  <a:alpha val="100000"/>
                </a:srgbClr>
              </a:solidFill>
              <a:prstDash val="solid"/>
              <a:round/>
            </a:ln>
          </p:spPr>
          <p:txBody>
            <a:bodyPr rtlCol="0"/>
            <a:p>
              <a:pPr algn="ctr"/>
              <a:endParaRPr lang="zh-CN" altLang="en-US"/>
            </a:p>
          </p:txBody>
        </p:sp>
      </p:grpSp>
      <p:pic>
        <p:nvPicPr>
          <p:cNvPr id="2097229" name="picture 182"/>
          <p:cNvPicPr>
            <a:picLocks noChangeAspect="1"/>
          </p:cNvPicPr>
          <p:nvPr/>
        </p:nvPicPr>
        <p:blipFill>
          <a:blip r:embed="rId42"/>
          <a:stretch>
            <a:fillRect/>
          </a:stretch>
        </p:blipFill>
        <p:spPr>
          <a:xfrm rot="21600000">
            <a:off x="3246229" y="4764788"/>
            <a:ext cx="30619" cy="324129"/>
          </a:xfrm>
          <a:prstGeom prst="rect">
            <a:avLst/>
          </a:prstGeom>
        </p:spPr>
      </p:pic>
      <p:pic>
        <p:nvPicPr>
          <p:cNvPr id="2097230" name="picture 184"/>
          <p:cNvPicPr>
            <a:picLocks noChangeAspect="1"/>
          </p:cNvPicPr>
          <p:nvPr/>
        </p:nvPicPr>
        <p:blipFill>
          <a:blip r:embed="rId43"/>
          <a:stretch>
            <a:fillRect/>
          </a:stretch>
        </p:blipFill>
        <p:spPr>
          <a:xfrm rot="21600000">
            <a:off x="3248973" y="4918741"/>
            <a:ext cx="6350" cy="111329"/>
          </a:xfrm>
          <a:prstGeom prst="rect">
            <a:avLst/>
          </a:prstGeom>
        </p:spPr>
      </p:pic>
      <p:pic>
        <p:nvPicPr>
          <p:cNvPr id="2097231" name="picture 186"/>
          <p:cNvPicPr>
            <a:picLocks noChangeAspect="1"/>
          </p:cNvPicPr>
          <p:nvPr/>
        </p:nvPicPr>
        <p:blipFill>
          <a:blip r:embed="rId44"/>
          <a:stretch>
            <a:fillRect/>
          </a:stretch>
        </p:blipFill>
        <p:spPr>
          <a:xfrm rot="21600000">
            <a:off x="3250345" y="4776338"/>
            <a:ext cx="30859" cy="312585"/>
          </a:xfrm>
          <a:prstGeom prst="rect">
            <a:avLst/>
          </a:prstGeom>
        </p:spPr>
      </p:pic>
      <p:pic>
        <p:nvPicPr>
          <p:cNvPr id="2097232" name="picture 188"/>
          <p:cNvPicPr>
            <a:picLocks noChangeAspect="1"/>
          </p:cNvPicPr>
          <p:nvPr/>
        </p:nvPicPr>
        <p:blipFill>
          <a:blip r:embed="rId45"/>
          <a:stretch>
            <a:fillRect/>
          </a:stretch>
        </p:blipFill>
        <p:spPr>
          <a:xfrm rot="21600000">
            <a:off x="2445924" y="4951565"/>
            <a:ext cx="9842" cy="6350"/>
          </a:xfrm>
          <a:prstGeom prst="rect">
            <a:avLst/>
          </a:prstGeom>
        </p:spPr>
      </p:pic>
      <p:pic>
        <p:nvPicPr>
          <p:cNvPr id="2097233" name="picture 190"/>
          <p:cNvPicPr>
            <a:picLocks noChangeAspect="1"/>
          </p:cNvPicPr>
          <p:nvPr/>
        </p:nvPicPr>
        <p:blipFill>
          <a:blip r:embed="rId46"/>
          <a:stretch>
            <a:fillRect/>
          </a:stretch>
        </p:blipFill>
        <p:spPr>
          <a:xfrm rot="21600000">
            <a:off x="2258466" y="5001450"/>
            <a:ext cx="386549" cy="136372"/>
          </a:xfrm>
          <a:prstGeom prst="rect">
            <a:avLst/>
          </a:prstGeom>
        </p:spPr>
      </p:pic>
      <p:pic>
        <p:nvPicPr>
          <p:cNvPr id="2097234" name="picture 192"/>
          <p:cNvPicPr>
            <a:picLocks noChangeAspect="1"/>
          </p:cNvPicPr>
          <p:nvPr/>
        </p:nvPicPr>
        <p:blipFill>
          <a:blip r:embed="rId47"/>
          <a:stretch>
            <a:fillRect/>
          </a:stretch>
        </p:blipFill>
        <p:spPr>
          <a:xfrm rot="21600000">
            <a:off x="2282748" y="4922605"/>
            <a:ext cx="330352" cy="203266"/>
          </a:xfrm>
          <a:prstGeom prst="rect">
            <a:avLst/>
          </a:prstGeom>
        </p:spPr>
      </p:pic>
      <p:pic>
        <p:nvPicPr>
          <p:cNvPr id="2097235" name="picture 194"/>
          <p:cNvPicPr>
            <a:picLocks noChangeAspect="1"/>
          </p:cNvPicPr>
          <p:nvPr/>
        </p:nvPicPr>
        <p:blipFill>
          <a:blip r:embed="rId48"/>
          <a:stretch>
            <a:fillRect/>
          </a:stretch>
        </p:blipFill>
        <p:spPr>
          <a:xfrm rot="21600000">
            <a:off x="2506615" y="4984292"/>
            <a:ext cx="10372" cy="8572"/>
          </a:xfrm>
          <a:prstGeom prst="rect">
            <a:avLst/>
          </a:prstGeom>
        </p:spPr>
      </p:pic>
      <p:pic>
        <p:nvPicPr>
          <p:cNvPr id="2097236" name="picture 196"/>
          <p:cNvPicPr>
            <a:picLocks noChangeAspect="1"/>
          </p:cNvPicPr>
          <p:nvPr/>
        </p:nvPicPr>
        <p:blipFill>
          <a:blip r:embed="rId49"/>
          <a:stretch>
            <a:fillRect/>
          </a:stretch>
        </p:blipFill>
        <p:spPr>
          <a:xfrm rot="21600000">
            <a:off x="2460573" y="4982896"/>
            <a:ext cx="62535" cy="36893"/>
          </a:xfrm>
          <a:prstGeom prst="rect">
            <a:avLst/>
          </a:prstGeom>
        </p:spPr>
      </p:pic>
      <p:pic>
        <p:nvPicPr>
          <p:cNvPr id="2097237" name="picture 198"/>
          <p:cNvPicPr>
            <a:picLocks noChangeAspect="1"/>
          </p:cNvPicPr>
          <p:nvPr/>
        </p:nvPicPr>
        <p:blipFill>
          <a:blip r:embed="rId50"/>
          <a:stretch>
            <a:fillRect/>
          </a:stretch>
        </p:blipFill>
        <p:spPr>
          <a:xfrm rot="21600000">
            <a:off x="2690152" y="4984495"/>
            <a:ext cx="33439" cy="26466"/>
          </a:xfrm>
          <a:prstGeom prst="rect">
            <a:avLst/>
          </a:prstGeom>
        </p:spPr>
      </p:pic>
      <p:pic>
        <p:nvPicPr>
          <p:cNvPr id="2097238" name="picture 200"/>
          <p:cNvPicPr>
            <a:picLocks noChangeAspect="1"/>
          </p:cNvPicPr>
          <p:nvPr/>
        </p:nvPicPr>
        <p:blipFill>
          <a:blip r:embed="rId51"/>
          <a:stretch>
            <a:fillRect/>
          </a:stretch>
        </p:blipFill>
        <p:spPr>
          <a:xfrm rot="21600000">
            <a:off x="1988484" y="4945461"/>
            <a:ext cx="533455" cy="198534"/>
          </a:xfrm>
          <a:prstGeom prst="rect">
            <a:avLst/>
          </a:prstGeom>
        </p:spPr>
      </p:pic>
      <p:pic>
        <p:nvPicPr>
          <p:cNvPr id="2097239" name="picture 202"/>
          <p:cNvPicPr>
            <a:picLocks noChangeAspect="1"/>
          </p:cNvPicPr>
          <p:nvPr/>
        </p:nvPicPr>
        <p:blipFill>
          <a:blip r:embed="rId52"/>
          <a:stretch>
            <a:fillRect/>
          </a:stretch>
        </p:blipFill>
        <p:spPr>
          <a:xfrm rot="21600000">
            <a:off x="2060967" y="4948126"/>
            <a:ext cx="55600" cy="33079"/>
          </a:xfrm>
          <a:prstGeom prst="rect">
            <a:avLst/>
          </a:prstGeom>
        </p:spPr>
      </p:pic>
      <p:pic>
        <p:nvPicPr>
          <p:cNvPr id="2097240" name="picture 204"/>
          <p:cNvPicPr>
            <a:picLocks noChangeAspect="1"/>
          </p:cNvPicPr>
          <p:nvPr/>
        </p:nvPicPr>
        <p:blipFill>
          <a:blip r:embed="rId53"/>
          <a:stretch>
            <a:fillRect/>
          </a:stretch>
        </p:blipFill>
        <p:spPr>
          <a:xfrm rot="21600000">
            <a:off x="2120417" y="4917003"/>
            <a:ext cx="51638" cy="37952"/>
          </a:xfrm>
          <a:prstGeom prst="rect">
            <a:avLst/>
          </a:prstGeom>
        </p:spPr>
      </p:pic>
      <p:pic>
        <p:nvPicPr>
          <p:cNvPr id="2097241" name="picture 206"/>
          <p:cNvPicPr>
            <a:picLocks noChangeAspect="1"/>
          </p:cNvPicPr>
          <p:nvPr/>
        </p:nvPicPr>
        <p:blipFill>
          <a:blip r:embed="rId54"/>
          <a:stretch>
            <a:fillRect/>
          </a:stretch>
        </p:blipFill>
        <p:spPr>
          <a:xfrm rot="21600000">
            <a:off x="2064613" y="4908677"/>
            <a:ext cx="485610" cy="120065"/>
          </a:xfrm>
          <a:prstGeom prst="rect">
            <a:avLst/>
          </a:prstGeom>
        </p:spPr>
      </p:pic>
      <p:pic>
        <p:nvPicPr>
          <p:cNvPr id="2097242" name="picture 208"/>
          <p:cNvPicPr>
            <a:picLocks noChangeAspect="1"/>
          </p:cNvPicPr>
          <p:nvPr/>
        </p:nvPicPr>
        <p:blipFill>
          <a:blip r:embed="rId55"/>
          <a:stretch>
            <a:fillRect/>
          </a:stretch>
        </p:blipFill>
        <p:spPr>
          <a:xfrm rot="21600000">
            <a:off x="2473223" y="4939947"/>
            <a:ext cx="348808" cy="297010"/>
          </a:xfrm>
          <a:prstGeom prst="rect">
            <a:avLst/>
          </a:prstGeom>
        </p:spPr>
      </p:pic>
      <p:pic>
        <p:nvPicPr>
          <p:cNvPr id="2097243" name="picture 210"/>
          <p:cNvPicPr>
            <a:picLocks noChangeAspect="1"/>
          </p:cNvPicPr>
          <p:nvPr/>
        </p:nvPicPr>
        <p:blipFill>
          <a:blip r:embed="rId56"/>
          <a:stretch>
            <a:fillRect/>
          </a:stretch>
        </p:blipFill>
        <p:spPr>
          <a:xfrm rot="21600000">
            <a:off x="2788983" y="5007292"/>
            <a:ext cx="434022" cy="172593"/>
          </a:xfrm>
          <a:prstGeom prst="rect">
            <a:avLst/>
          </a:prstGeom>
        </p:spPr>
      </p:pic>
      <p:pic>
        <p:nvPicPr>
          <p:cNvPr id="2097244" name="picture 212"/>
          <p:cNvPicPr>
            <a:picLocks noChangeAspect="1"/>
          </p:cNvPicPr>
          <p:nvPr/>
        </p:nvPicPr>
        <p:blipFill>
          <a:blip r:embed="rId57"/>
          <a:stretch>
            <a:fillRect/>
          </a:stretch>
        </p:blipFill>
        <p:spPr>
          <a:xfrm rot="21600000">
            <a:off x="3078942" y="5028313"/>
            <a:ext cx="234556" cy="112864"/>
          </a:xfrm>
          <a:prstGeom prst="rect">
            <a:avLst/>
          </a:prstGeom>
        </p:spPr>
      </p:pic>
      <p:pic>
        <p:nvPicPr>
          <p:cNvPr id="2097245" name="picture 214"/>
          <p:cNvPicPr>
            <a:picLocks noChangeAspect="1"/>
          </p:cNvPicPr>
          <p:nvPr/>
        </p:nvPicPr>
        <p:blipFill>
          <a:blip r:embed="rId13"/>
          <a:stretch>
            <a:fillRect/>
          </a:stretch>
        </p:blipFill>
        <p:spPr>
          <a:xfrm rot="21600000">
            <a:off x="1208681" y="4909188"/>
            <a:ext cx="11963" cy="7725"/>
          </a:xfrm>
          <a:prstGeom prst="rect">
            <a:avLst/>
          </a:prstGeom>
        </p:spPr>
      </p:pic>
      <p:sp>
        <p:nvSpPr>
          <p:cNvPr id="1048656" name="rect"/>
          <p:cNvSpPr/>
          <p:nvPr/>
        </p:nvSpPr>
        <p:spPr>
          <a:xfrm>
            <a:off x="988403" y="5265543"/>
            <a:ext cx="212204" cy="24803"/>
          </a:xfrm>
          <a:prstGeom prst="rect">
            <a:avLst/>
          </a:prstGeom>
          <a:solidFill>
            <a:srgbClr val="71BCE9">
              <a:alpha val="14901"/>
            </a:srgbClr>
          </a:solidFill>
          <a:ln cap="flat">
            <a:noFill/>
            <a:prstDash val="solid"/>
            <a:miter lim="0"/>
          </a:ln>
        </p:spPr>
        <p:txBody>
          <a:bodyPr rtlCol="0"/>
          <a:p>
            <a:pPr algn="ctr"/>
            <a:endParaRPr lang="zh-CN" altLang="en-US"/>
          </a:p>
        </p:txBody>
      </p:sp>
      <p:pic>
        <p:nvPicPr>
          <p:cNvPr id="2097246" name="picture 218"/>
          <p:cNvPicPr>
            <a:picLocks noChangeAspect="1"/>
          </p:cNvPicPr>
          <p:nvPr/>
        </p:nvPicPr>
        <p:blipFill>
          <a:blip r:embed="rId58"/>
          <a:stretch>
            <a:fillRect/>
          </a:stretch>
        </p:blipFill>
        <p:spPr>
          <a:xfrm rot="21600000">
            <a:off x="2478036" y="5128958"/>
            <a:ext cx="64579" cy="105143"/>
          </a:xfrm>
          <a:prstGeom prst="rect">
            <a:avLst/>
          </a:prstGeom>
        </p:spPr>
      </p:pic>
      <p:pic>
        <p:nvPicPr>
          <p:cNvPr id="2097247" name="picture 220"/>
          <p:cNvPicPr>
            <a:picLocks noChangeAspect="1"/>
          </p:cNvPicPr>
          <p:nvPr/>
        </p:nvPicPr>
        <p:blipFill>
          <a:blip r:embed="rId59"/>
          <a:stretch>
            <a:fillRect/>
          </a:stretch>
        </p:blipFill>
        <p:spPr>
          <a:xfrm rot="21600000">
            <a:off x="1122366" y="4697396"/>
            <a:ext cx="2705100" cy="675005"/>
          </a:xfrm>
          <a:prstGeom prst="rect">
            <a:avLst/>
          </a:prstGeom>
        </p:spPr>
      </p:pic>
      <p:pic>
        <p:nvPicPr>
          <p:cNvPr id="2097248" name="picture 222"/>
          <p:cNvPicPr>
            <a:picLocks noChangeAspect="1"/>
          </p:cNvPicPr>
          <p:nvPr/>
        </p:nvPicPr>
        <p:blipFill>
          <a:blip r:embed="rId60"/>
          <a:stretch>
            <a:fillRect/>
          </a:stretch>
        </p:blipFill>
        <p:spPr>
          <a:xfrm rot="21600000">
            <a:off x="2192155" y="4713858"/>
            <a:ext cx="188779" cy="16459"/>
          </a:xfrm>
          <a:prstGeom prst="rect">
            <a:avLst/>
          </a:prstGeom>
        </p:spPr>
      </p:pic>
      <p:pic>
        <p:nvPicPr>
          <p:cNvPr id="2097249" name="picture 224"/>
          <p:cNvPicPr>
            <a:picLocks noChangeAspect="1"/>
          </p:cNvPicPr>
          <p:nvPr/>
        </p:nvPicPr>
        <p:blipFill>
          <a:blip r:embed="rId61"/>
          <a:stretch>
            <a:fillRect/>
          </a:stretch>
        </p:blipFill>
        <p:spPr>
          <a:xfrm rot="21600000">
            <a:off x="2178500" y="4754423"/>
            <a:ext cx="195496" cy="82749"/>
          </a:xfrm>
          <a:prstGeom prst="rect">
            <a:avLst/>
          </a:prstGeom>
        </p:spPr>
      </p:pic>
      <p:sp>
        <p:nvSpPr>
          <p:cNvPr id="1048657" name="rect"/>
          <p:cNvSpPr/>
          <p:nvPr/>
        </p:nvSpPr>
        <p:spPr>
          <a:xfrm>
            <a:off x="3713911" y="4762535"/>
            <a:ext cx="190220" cy="17386"/>
          </a:xfrm>
          <a:prstGeom prst="rect">
            <a:avLst/>
          </a:prstGeom>
          <a:solidFill>
            <a:srgbClr val="71BCE9">
              <a:alpha val="14901"/>
            </a:srgbClr>
          </a:solidFill>
          <a:ln cap="flat">
            <a:noFill/>
            <a:prstDash val="solid"/>
            <a:miter lim="0"/>
          </a:ln>
        </p:spPr>
        <p:txBody>
          <a:bodyPr rtlCol="0"/>
          <a:p>
            <a:pPr algn="ctr"/>
            <a:endParaRPr lang="zh-CN" altLang="en-US"/>
          </a:p>
        </p:txBody>
      </p:sp>
      <p:sp>
        <p:nvSpPr>
          <p:cNvPr id="1048658" name="rect"/>
          <p:cNvSpPr/>
          <p:nvPr/>
        </p:nvSpPr>
        <p:spPr>
          <a:xfrm>
            <a:off x="4205241" y="4848074"/>
            <a:ext cx="196634" cy="19468"/>
          </a:xfrm>
          <a:prstGeom prst="rect">
            <a:avLst/>
          </a:prstGeom>
          <a:solidFill>
            <a:srgbClr val="71BCE9">
              <a:alpha val="14901"/>
            </a:srgbClr>
          </a:solidFill>
          <a:ln cap="flat">
            <a:noFill/>
            <a:prstDash val="solid"/>
            <a:miter lim="0"/>
          </a:ln>
        </p:spPr>
        <p:txBody>
          <a:bodyPr rtlCol="0"/>
          <a:p>
            <a:pPr algn="ctr"/>
            <a:endParaRPr lang="zh-CN" altLang="en-US"/>
          </a:p>
        </p:txBody>
      </p:sp>
      <p:sp>
        <p:nvSpPr>
          <p:cNvPr id="1048659" name="rect"/>
          <p:cNvSpPr/>
          <p:nvPr/>
        </p:nvSpPr>
        <p:spPr>
          <a:xfrm>
            <a:off x="1708927" y="4833814"/>
            <a:ext cx="27051" cy="3359"/>
          </a:xfrm>
          <a:prstGeom prst="rect">
            <a:avLst/>
          </a:prstGeom>
          <a:solidFill>
            <a:srgbClr val="71BCE9">
              <a:alpha val="14901"/>
            </a:srgbClr>
          </a:solidFill>
          <a:ln cap="flat">
            <a:noFill/>
            <a:prstDash val="solid"/>
            <a:miter lim="0"/>
          </a:ln>
        </p:spPr>
        <p:txBody>
          <a:bodyPr rtlCol="0"/>
          <a:p>
            <a:pPr algn="ctr"/>
            <a:endParaRPr lang="zh-CN" altLang="en-US"/>
          </a:p>
        </p:txBody>
      </p:sp>
      <p:pic>
        <p:nvPicPr>
          <p:cNvPr id="2097250" name="picture 232"/>
          <p:cNvPicPr>
            <a:picLocks noChangeAspect="1"/>
          </p:cNvPicPr>
          <p:nvPr/>
        </p:nvPicPr>
        <p:blipFill>
          <a:blip r:embed="rId62"/>
          <a:stretch>
            <a:fillRect/>
          </a:stretch>
        </p:blipFill>
        <p:spPr>
          <a:xfrm rot="21600000">
            <a:off x="3940603" y="4765782"/>
            <a:ext cx="121164" cy="92951"/>
          </a:xfrm>
          <a:prstGeom prst="rect">
            <a:avLst/>
          </a:prstGeom>
        </p:spPr>
      </p:pic>
      <p:pic>
        <p:nvPicPr>
          <p:cNvPr id="2097251" name="picture 234"/>
          <p:cNvPicPr>
            <a:picLocks noChangeAspect="1"/>
          </p:cNvPicPr>
          <p:nvPr/>
        </p:nvPicPr>
        <p:blipFill>
          <a:blip r:embed="rId63"/>
          <a:stretch>
            <a:fillRect/>
          </a:stretch>
        </p:blipFill>
        <p:spPr>
          <a:xfrm rot="21600000">
            <a:off x="2876740" y="4815697"/>
            <a:ext cx="99759" cy="143195"/>
          </a:xfrm>
          <a:prstGeom prst="rect">
            <a:avLst/>
          </a:prstGeom>
        </p:spPr>
      </p:pic>
      <p:pic>
        <p:nvPicPr>
          <p:cNvPr id="2097252" name="picture 236"/>
          <p:cNvPicPr>
            <a:picLocks noChangeAspect="1"/>
          </p:cNvPicPr>
          <p:nvPr/>
        </p:nvPicPr>
        <p:blipFill>
          <a:blip r:embed="rId64"/>
          <a:stretch>
            <a:fillRect/>
          </a:stretch>
        </p:blipFill>
        <p:spPr>
          <a:xfrm rot="21600000">
            <a:off x="2772784" y="4874361"/>
            <a:ext cx="52489" cy="25425"/>
          </a:xfrm>
          <a:prstGeom prst="rect">
            <a:avLst/>
          </a:prstGeom>
        </p:spPr>
      </p:pic>
      <p:pic>
        <p:nvPicPr>
          <p:cNvPr id="2097253" name="picture 238"/>
          <p:cNvPicPr>
            <a:picLocks noChangeAspect="1"/>
          </p:cNvPicPr>
          <p:nvPr/>
        </p:nvPicPr>
        <p:blipFill>
          <a:blip r:embed="rId65"/>
          <a:stretch>
            <a:fillRect/>
          </a:stretch>
        </p:blipFill>
        <p:spPr>
          <a:xfrm rot="21600000">
            <a:off x="2777831" y="4883612"/>
            <a:ext cx="40335" cy="11785"/>
          </a:xfrm>
          <a:prstGeom prst="rect">
            <a:avLst/>
          </a:prstGeom>
        </p:spPr>
      </p:pic>
      <p:sp>
        <p:nvSpPr>
          <p:cNvPr id="1048660" name="path"/>
          <p:cNvSpPr/>
          <p:nvPr/>
        </p:nvSpPr>
        <p:spPr>
          <a:xfrm>
            <a:off x="2768473" y="4880367"/>
            <a:ext cx="59054" cy="18275"/>
          </a:xfrm>
          <a:custGeom>
            <a:avLst/>
            <a:gdLst/>
            <a:ahLst/>
            <a:cxnLst/>
            <a:rect l="0" t="0" r="0" b="0"/>
            <a:pathLst>
              <a:path w="92" h="28">
                <a:moveTo>
                  <a:pt x="91" y="14"/>
                </a:moveTo>
                <a:cubicBezTo>
                  <a:pt x="91" y="21"/>
                  <a:pt x="71" y="27"/>
                  <a:pt x="46" y="27"/>
                </a:cubicBezTo>
                <a:cubicBezTo>
                  <a:pt x="21" y="27"/>
                  <a:pt x="1" y="21"/>
                  <a:pt x="1" y="14"/>
                </a:cubicBezTo>
                <a:cubicBezTo>
                  <a:pt x="1" y="7"/>
                  <a:pt x="21" y="1"/>
                  <a:pt x="46" y="1"/>
                </a:cubicBezTo>
                <a:cubicBezTo>
                  <a:pt x="71" y="1"/>
                  <a:pt x="91" y="7"/>
                  <a:pt x="91" y="14"/>
                </a:cubicBezTo>
              </a:path>
            </a:pathLst>
          </a:custGeom>
          <a:noFill/>
          <a:ln w="1460" cap="flat">
            <a:solidFill>
              <a:srgbClr val="FFFFFF">
                <a:alpha val="100000"/>
              </a:srgbClr>
            </a:solidFill>
            <a:prstDash val="solid"/>
            <a:miter lim="1000000"/>
          </a:ln>
        </p:spPr>
        <p:txBody>
          <a:bodyPr rtlCol="0"/>
          <a:p>
            <a:pPr algn="ctr"/>
            <a:endParaRPr lang="zh-CN" altLang="en-US"/>
          </a:p>
        </p:txBody>
      </p:sp>
      <p:pic>
        <p:nvPicPr>
          <p:cNvPr id="2097254" name="picture 242"/>
          <p:cNvPicPr>
            <a:picLocks noChangeAspect="1"/>
          </p:cNvPicPr>
          <p:nvPr/>
        </p:nvPicPr>
        <p:blipFill>
          <a:blip r:embed="rId66"/>
          <a:stretch>
            <a:fillRect/>
          </a:stretch>
        </p:blipFill>
        <p:spPr>
          <a:xfrm rot="21600000">
            <a:off x="2768473" y="4870691"/>
            <a:ext cx="59054" cy="21192"/>
          </a:xfrm>
          <a:prstGeom prst="rect">
            <a:avLst/>
          </a:prstGeom>
        </p:spPr>
      </p:pic>
      <p:pic>
        <p:nvPicPr>
          <p:cNvPr id="2097255" name="picture 244"/>
          <p:cNvPicPr>
            <a:picLocks noChangeAspect="1"/>
          </p:cNvPicPr>
          <p:nvPr/>
        </p:nvPicPr>
        <p:blipFill>
          <a:blip r:embed="rId67"/>
          <a:stretch>
            <a:fillRect/>
          </a:stretch>
        </p:blipFill>
        <p:spPr>
          <a:xfrm rot="21600000">
            <a:off x="2761276" y="4804410"/>
            <a:ext cx="225547" cy="91434"/>
          </a:xfrm>
          <a:prstGeom prst="rect">
            <a:avLst/>
          </a:prstGeom>
        </p:spPr>
      </p:pic>
      <p:pic>
        <p:nvPicPr>
          <p:cNvPr id="2097256" name="picture 246"/>
          <p:cNvPicPr>
            <a:picLocks noChangeAspect="1"/>
          </p:cNvPicPr>
          <p:nvPr/>
        </p:nvPicPr>
        <p:blipFill>
          <a:blip r:embed="rId68"/>
          <a:stretch>
            <a:fillRect/>
          </a:stretch>
        </p:blipFill>
        <p:spPr>
          <a:xfrm rot="21600000">
            <a:off x="2384077" y="4671825"/>
            <a:ext cx="891527" cy="218702"/>
          </a:xfrm>
          <a:prstGeom prst="rect">
            <a:avLst/>
          </a:prstGeom>
        </p:spPr>
      </p:pic>
      <p:graphicFrame>
        <p:nvGraphicFramePr>
          <p:cNvPr id="4194310" name="table 248"/>
          <p:cNvGraphicFramePr>
            <a:graphicFrameLocks noGrp="1"/>
          </p:cNvGraphicFramePr>
          <p:nvPr/>
        </p:nvGraphicFramePr>
        <p:xfrm>
          <a:off x="2383169" y="4670917"/>
          <a:ext cx="892809" cy="143510"/>
        </p:xfrm>
        <a:graphic>
          <a:graphicData uri="http://schemas.openxmlformats.org/drawingml/2006/table">
            <a:tbl>
              <a:tblPr/>
              <a:tblGrid>
                <a:gridCol w="892809"/>
              </a:tblGrid>
              <a:tr h="140335">
                <a:tc>
                  <a:txBody>
                    <a:bodyPr/>
                    <a:p>
                      <a:pPr algn="l" rtl="0" eaLnBrk="0">
                        <a:lnSpc>
                          <a:spcPts val="1080"/>
                        </a:lnSpc>
                      </a:pPr>
                      <a:endParaRPr lang="en-US" altLang="en-US" sz="900" dirty="0"/>
                    </a:p>
                  </a:txBody>
                  <a:tcPr marL="0" marR="0" marT="0" marB="0" vert="horz">
                    <a:lnL w="3175" cap="flat" cmpd="sng" algn="ctr">
                      <a:solidFill>
                        <a:srgbClr val="7DB7DE"/>
                      </a:solidFill>
                      <a:prstDash val="solid"/>
                      <a:round/>
                      <a:headEnd type="none" w="med" len="med"/>
                      <a:tailEnd type="none" w="med" len="med"/>
                    </a:lnL>
                    <a:lnR w="3175" cap="flat" cmpd="sng" algn="ctr">
                      <a:solidFill>
                        <a:srgbClr val="7DB7DE"/>
                      </a:solidFill>
                      <a:prstDash val="solid"/>
                      <a:round/>
                      <a:headEnd type="none" w="med" len="med"/>
                      <a:tailEnd type="none" w="med" len="med"/>
                    </a:lnR>
                    <a:lnT w="3175" cap="flat" cmpd="sng" algn="ctr">
                      <a:solidFill>
                        <a:srgbClr val="7DB7DE"/>
                      </a:solidFill>
                      <a:prstDash val="solid"/>
                      <a:round/>
                      <a:headEnd type="none" w="med" len="med"/>
                      <a:tailEnd type="none" w="med" len="med"/>
                    </a:lnT>
                    <a:lnB w="3175" cap="flat" cmpd="sng" algn="ctr">
                      <a:solidFill>
                        <a:srgbClr val="7DB7DE"/>
                      </a:solidFill>
                      <a:prstDash val="solid"/>
                      <a:round/>
                      <a:headEnd type="none" w="med" len="med"/>
                      <a:tailEnd type="none" w="med" len="med"/>
                    </a:lnB>
                  </a:tcPr>
                </a:tc>
              </a:tr>
            </a:tbl>
          </a:graphicData>
        </a:graphic>
      </p:graphicFrame>
      <p:pic>
        <p:nvPicPr>
          <p:cNvPr id="2097257" name="picture 250"/>
          <p:cNvPicPr>
            <a:picLocks noChangeAspect="1"/>
          </p:cNvPicPr>
          <p:nvPr/>
        </p:nvPicPr>
        <p:blipFill>
          <a:blip r:embed="rId69"/>
          <a:stretch>
            <a:fillRect/>
          </a:stretch>
        </p:blipFill>
        <p:spPr>
          <a:xfrm rot="21600000">
            <a:off x="3257454" y="4665720"/>
            <a:ext cx="1263482" cy="64598"/>
          </a:xfrm>
          <a:prstGeom prst="rect">
            <a:avLst/>
          </a:prstGeom>
        </p:spPr>
      </p:pic>
      <p:pic>
        <p:nvPicPr>
          <p:cNvPr id="2097258" name="picture 252"/>
          <p:cNvPicPr>
            <a:picLocks noChangeAspect="1"/>
          </p:cNvPicPr>
          <p:nvPr/>
        </p:nvPicPr>
        <p:blipFill>
          <a:blip r:embed="rId70"/>
          <a:stretch>
            <a:fillRect/>
          </a:stretch>
        </p:blipFill>
        <p:spPr>
          <a:xfrm rot="21600000">
            <a:off x="1358813" y="2659118"/>
            <a:ext cx="2884819" cy="2427421"/>
          </a:xfrm>
          <a:prstGeom prst="rect">
            <a:avLst/>
          </a:prstGeom>
        </p:spPr>
      </p:pic>
      <p:pic>
        <p:nvPicPr>
          <p:cNvPr id="2097259" name="picture 254"/>
          <p:cNvPicPr>
            <a:picLocks noChangeAspect="1"/>
          </p:cNvPicPr>
          <p:nvPr/>
        </p:nvPicPr>
        <p:blipFill>
          <a:blip r:embed="rId71"/>
          <a:stretch>
            <a:fillRect/>
          </a:stretch>
        </p:blipFill>
        <p:spPr>
          <a:xfrm rot="21600000">
            <a:off x="175171" y="1168414"/>
            <a:ext cx="5103088" cy="1077922"/>
          </a:xfrm>
          <a:prstGeom prst="rect">
            <a:avLst/>
          </a:prstGeom>
        </p:spPr>
      </p:pic>
      <p:pic>
        <p:nvPicPr>
          <p:cNvPr id="2097260" name="picture 256"/>
          <p:cNvPicPr>
            <a:picLocks noChangeAspect="1"/>
          </p:cNvPicPr>
          <p:nvPr/>
        </p:nvPicPr>
        <p:blipFill>
          <a:blip r:embed="rId72"/>
          <a:stretch>
            <a:fillRect/>
          </a:stretch>
        </p:blipFill>
        <p:spPr>
          <a:xfrm rot="21600000">
            <a:off x="1173966" y="3869308"/>
            <a:ext cx="3312553" cy="627152"/>
          </a:xfrm>
          <a:prstGeom prst="rect">
            <a:avLst/>
          </a:prstGeom>
        </p:spPr>
      </p:pic>
      <p:pic>
        <p:nvPicPr>
          <p:cNvPr id="2097261" name="picture 258"/>
          <p:cNvPicPr>
            <a:picLocks noChangeAspect="1"/>
          </p:cNvPicPr>
          <p:nvPr/>
        </p:nvPicPr>
        <p:blipFill>
          <a:blip r:embed="rId73"/>
          <a:stretch>
            <a:fillRect/>
          </a:stretch>
        </p:blipFill>
        <p:spPr>
          <a:xfrm rot="21600000">
            <a:off x="1474720" y="3372179"/>
            <a:ext cx="2804239" cy="1056563"/>
          </a:xfrm>
          <a:prstGeom prst="rect">
            <a:avLst/>
          </a:prstGeom>
        </p:spPr>
      </p:pic>
      <p:pic>
        <p:nvPicPr>
          <p:cNvPr id="2097262" name="picture 260"/>
          <p:cNvPicPr>
            <a:picLocks noChangeAspect="1"/>
          </p:cNvPicPr>
          <p:nvPr/>
        </p:nvPicPr>
        <p:blipFill>
          <a:blip r:embed="rId74"/>
          <a:stretch>
            <a:fillRect/>
          </a:stretch>
        </p:blipFill>
        <p:spPr>
          <a:xfrm rot="21600000">
            <a:off x="1842931" y="5611390"/>
            <a:ext cx="84416" cy="11125"/>
          </a:xfrm>
          <a:prstGeom prst="rect">
            <a:avLst/>
          </a:prstGeom>
        </p:spPr>
      </p:pic>
      <p:pic>
        <p:nvPicPr>
          <p:cNvPr id="2097263" name="picture 262"/>
          <p:cNvPicPr>
            <a:picLocks noChangeAspect="1"/>
          </p:cNvPicPr>
          <p:nvPr/>
        </p:nvPicPr>
        <p:blipFill>
          <a:blip r:embed="rId75"/>
          <a:stretch>
            <a:fillRect/>
          </a:stretch>
        </p:blipFill>
        <p:spPr>
          <a:xfrm rot="21600000">
            <a:off x="928401" y="5611390"/>
            <a:ext cx="85750" cy="11125"/>
          </a:xfrm>
          <a:prstGeom prst="rect">
            <a:avLst/>
          </a:prstGeom>
        </p:spPr>
      </p:pic>
      <p:pic>
        <p:nvPicPr>
          <p:cNvPr id="2097264" name="picture 264"/>
          <p:cNvPicPr>
            <a:picLocks noChangeAspect="1"/>
          </p:cNvPicPr>
          <p:nvPr/>
        </p:nvPicPr>
        <p:blipFill>
          <a:blip r:embed="rId76"/>
          <a:stretch>
            <a:fillRect/>
          </a:stretch>
        </p:blipFill>
        <p:spPr>
          <a:xfrm rot="21600000">
            <a:off x="2348180" y="5649175"/>
            <a:ext cx="298196" cy="43345"/>
          </a:xfrm>
          <a:prstGeom prst="rect">
            <a:avLst/>
          </a:prstGeom>
        </p:spPr>
      </p:pic>
      <p:pic>
        <p:nvPicPr>
          <p:cNvPr id="2097265" name="picture 270"/>
          <p:cNvPicPr>
            <a:picLocks noChangeAspect="1"/>
          </p:cNvPicPr>
          <p:nvPr/>
        </p:nvPicPr>
        <p:blipFill>
          <a:blip r:embed="rId77"/>
          <a:stretch>
            <a:fillRect/>
          </a:stretch>
        </p:blipFill>
        <p:spPr>
          <a:xfrm rot="21600000">
            <a:off x="3085350" y="2644432"/>
            <a:ext cx="2043290" cy="457276"/>
          </a:xfrm>
          <a:prstGeom prst="rect">
            <a:avLst/>
          </a:prstGeom>
        </p:spPr>
      </p:pic>
      <p:pic>
        <p:nvPicPr>
          <p:cNvPr id="2097266" name="picture 272"/>
          <p:cNvPicPr>
            <a:picLocks noChangeAspect="1"/>
          </p:cNvPicPr>
          <p:nvPr/>
        </p:nvPicPr>
        <p:blipFill>
          <a:blip r:embed="rId78"/>
          <a:stretch>
            <a:fillRect/>
          </a:stretch>
        </p:blipFill>
        <p:spPr>
          <a:xfrm rot="21600000">
            <a:off x="453237" y="2610205"/>
            <a:ext cx="2043277" cy="457276"/>
          </a:xfrm>
          <a:prstGeom prst="rect">
            <a:avLst/>
          </a:prstGeom>
        </p:spPr>
      </p:pic>
      <p:pic>
        <p:nvPicPr>
          <p:cNvPr id="2097267" name="picture 276"/>
          <p:cNvPicPr>
            <a:picLocks noChangeAspect="1"/>
          </p:cNvPicPr>
          <p:nvPr/>
        </p:nvPicPr>
        <p:blipFill>
          <a:blip r:embed="rId79"/>
          <a:stretch>
            <a:fillRect/>
          </a:stretch>
        </p:blipFill>
        <p:spPr>
          <a:xfrm rot="21600000">
            <a:off x="709187" y="2605623"/>
            <a:ext cx="1551152" cy="364818"/>
          </a:xfrm>
          <a:prstGeom prst="rect">
            <a:avLst/>
          </a:prstGeom>
        </p:spPr>
      </p:pic>
      <p:pic>
        <p:nvPicPr>
          <p:cNvPr id="2097268" name="picture 278"/>
          <p:cNvPicPr>
            <a:picLocks noChangeAspect="1"/>
          </p:cNvPicPr>
          <p:nvPr/>
        </p:nvPicPr>
        <p:blipFill>
          <a:blip r:embed="rId80"/>
          <a:stretch>
            <a:fillRect/>
          </a:stretch>
        </p:blipFill>
        <p:spPr>
          <a:xfrm rot="21600000">
            <a:off x="3431738" y="2640413"/>
            <a:ext cx="1377350" cy="365351"/>
          </a:xfrm>
          <a:prstGeom prst="rect">
            <a:avLst/>
          </a:prstGeom>
        </p:spPr>
      </p:pic>
      <p:pic>
        <p:nvPicPr>
          <p:cNvPr id="2097269" name="picture 288"/>
          <p:cNvPicPr>
            <a:picLocks noChangeAspect="1"/>
          </p:cNvPicPr>
          <p:nvPr/>
        </p:nvPicPr>
        <p:blipFill>
          <a:blip r:embed="rId81"/>
          <a:stretch>
            <a:fillRect/>
          </a:stretch>
        </p:blipFill>
        <p:spPr>
          <a:xfrm rot="21600000">
            <a:off x="4877981" y="3874668"/>
            <a:ext cx="129463" cy="1174800"/>
          </a:xfrm>
          <a:prstGeom prst="rect">
            <a:avLst/>
          </a:prstGeom>
        </p:spPr>
      </p:pic>
      <p:pic>
        <p:nvPicPr>
          <p:cNvPr id="2097270" name="picture 290"/>
          <p:cNvPicPr>
            <a:picLocks noChangeAspect="1"/>
          </p:cNvPicPr>
          <p:nvPr/>
        </p:nvPicPr>
        <p:blipFill>
          <a:blip r:embed="rId82"/>
          <a:stretch>
            <a:fillRect/>
          </a:stretch>
        </p:blipFill>
        <p:spPr>
          <a:xfrm rot="21600000">
            <a:off x="526569" y="3874668"/>
            <a:ext cx="129461" cy="1174800"/>
          </a:xfrm>
          <a:prstGeom prst="rect">
            <a:avLst/>
          </a:prstGeom>
        </p:spPr>
      </p:pic>
      <p:graphicFrame>
        <p:nvGraphicFramePr>
          <p:cNvPr id="4194311" name="table 302"/>
          <p:cNvGraphicFramePr>
            <a:graphicFrameLocks noGrp="1"/>
          </p:cNvGraphicFramePr>
          <p:nvPr>
            <p:custDataLst>
              <p:tags r:id="rId83"/>
            </p:custDataLst>
          </p:nvPr>
        </p:nvGraphicFramePr>
        <p:xfrm>
          <a:off x="1510665" y="3155950"/>
          <a:ext cx="676275" cy="110490"/>
        </p:xfrm>
        <a:graphic>
          <a:graphicData uri="http://schemas.openxmlformats.org/drawingml/2006/table">
            <a:tbl>
              <a:tblPr/>
              <a:tblGrid>
                <a:gridCol w="676275"/>
              </a:tblGrid>
              <a:tr h="0">
                <a:tc>
                  <a:txBody>
                    <a:bodyPr/>
                    <a:p>
                      <a:pPr algn="l" rtl="0" eaLnBrk="0">
                        <a:lnSpc>
                          <a:spcPct val="130000"/>
                        </a:lnSpc>
                      </a:pPr>
                      <a:r>
                        <a:rPr lang="en-US" altLang="en-US" sz="100" dirty="0"/>
                        <a:t> </a:t>
                      </a:r>
                      <a:endParaRPr lang="en-US" altLang="en-US" sz="100" dirty="0"/>
                    </a:p>
                    <a:p>
                      <a:pPr marL="1270" algn="l" rtl="0" eaLnBrk="0">
                        <a:lnSpc>
                          <a:spcPct val="95000"/>
                        </a:lnSpc>
                        <a:spcBef>
                          <a:spcPts val="0"/>
                        </a:spcBef>
                        <a:tabLst>
                          <a:tab pos="38100" algn="l"/>
                        </a:tabLst>
                      </a:pPr>
                      <a:r>
                        <a:rPr lang="en-US" altLang="zh-CN" sz="500" kern="0" spc="0" dirty="0">
                          <a:solidFill>
                            <a:srgbClr val="DF0018">
                              <a:alpha val="100000"/>
                            </a:srgb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sz="500" kern="0" spc="0" dirty="0">
                          <a:solidFill>
                            <a:srgbClr val="DF0018">
                              <a:alpha val="100000"/>
                            </a:srgbClr>
                          </a:solidFill>
                          <a:latin typeface="微软雅黑" panose="020B0503020204020204" pitchFamily="34" charset="-122"/>
                          <a:ea typeface="微软雅黑" panose="020B0503020204020204" pitchFamily="34" charset="-122"/>
                          <a:cs typeface="微软雅黑" panose="020B0503020204020204" pitchFamily="34" charset="-122"/>
                        </a:rPr>
                        <a:t>智慧远程运维解决方案</a:t>
                      </a:r>
                      <a:endParaRPr lang="zh-CN" sz="500" dirty="0"/>
                    </a:p>
                  </a:txBody>
                  <a:tcPr marL="0" marR="0" marT="0" marB="0" vert="horz">
                    <a:lnL w="3175" cap="flat" cmpd="sng" algn="ctr">
                      <a:solidFill>
                        <a:srgbClr val="E2A0A9"/>
                      </a:solidFill>
                      <a:prstDash val="solid"/>
                      <a:round/>
                      <a:headEnd type="none" w="med" len="med"/>
                      <a:tailEnd type="none" w="med" len="med"/>
                    </a:lnL>
                    <a:lnR w="3175" cap="flat" cmpd="sng" algn="ctr">
                      <a:solidFill>
                        <a:srgbClr val="E2A0A9"/>
                      </a:solidFill>
                      <a:prstDash val="solid"/>
                      <a:round/>
                      <a:headEnd type="none" w="med" len="med"/>
                      <a:tailEnd type="none" w="med" len="med"/>
                    </a:lnR>
                    <a:lnT w="9525" cap="flat" cmpd="sng" algn="ctr">
                      <a:solidFill>
                        <a:srgbClr val="E2A0A9"/>
                      </a:solidFill>
                      <a:prstDash val="solid"/>
                      <a:round/>
                      <a:headEnd type="none" w="med" len="med"/>
                      <a:tailEnd type="none" w="med" len="med"/>
                    </a:lnT>
                    <a:lnB w="9525" cap="flat" cmpd="sng" algn="ctr">
                      <a:solidFill>
                        <a:srgbClr val="E2A0A9"/>
                      </a:solidFill>
                      <a:prstDash val="solid"/>
                      <a:round/>
                      <a:headEnd type="none" w="med" len="med"/>
                      <a:tailEnd type="none" w="med" len="med"/>
                    </a:lnB>
                  </a:tcPr>
                </a:tc>
              </a:tr>
            </a:tbl>
          </a:graphicData>
        </a:graphic>
      </p:graphicFrame>
      <p:graphicFrame>
        <p:nvGraphicFramePr>
          <p:cNvPr id="4194312" name="table 304"/>
          <p:cNvGraphicFramePr>
            <a:graphicFrameLocks noGrp="1"/>
          </p:cNvGraphicFramePr>
          <p:nvPr/>
        </p:nvGraphicFramePr>
        <p:xfrm>
          <a:off x="723902" y="3156531"/>
          <a:ext cx="614680" cy="106045"/>
        </p:xfrm>
        <a:graphic>
          <a:graphicData uri="http://schemas.openxmlformats.org/drawingml/2006/table">
            <a:tbl>
              <a:tblPr/>
              <a:tblGrid>
                <a:gridCol w="614680"/>
              </a:tblGrid>
              <a:tr h="0">
                <a:tc>
                  <a:txBody>
                    <a:bodyPr/>
                    <a:p>
                      <a:pPr algn="l" rtl="0" eaLnBrk="0">
                        <a:lnSpc>
                          <a:spcPct val="120000"/>
                        </a:lnSpc>
                      </a:pPr>
                      <a:r>
                        <a:rPr lang="zh-CN" sz="500" kern="0" spc="50" dirty="0">
                          <a:solidFill>
                            <a:srgbClr val="044F9D">
                              <a:alpha val="100000"/>
                            </a:srgbClr>
                          </a:solidFill>
                          <a:latin typeface="微软雅黑" panose="020B0503020204020204" pitchFamily="34" charset="-122"/>
                          <a:ea typeface="微软雅黑" panose="020B0503020204020204" pitchFamily="34" charset="-122"/>
                          <a:cs typeface="微软雅黑" panose="020B0503020204020204" pitchFamily="34" charset="-122"/>
                        </a:rPr>
                        <a:t>智能装备整体方案</a:t>
                      </a:r>
                      <a:endParaRPr lang="zh-CN" sz="500" kern="0" spc="50" dirty="0">
                        <a:solidFill>
                          <a:srgbClr val="044F9D">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0" marB="0" vert="horz">
                    <a:lnL w="3175" cap="flat" cmpd="sng" algn="ctr">
                      <a:solidFill>
                        <a:srgbClr val="7DB7DE"/>
                      </a:solidFill>
                      <a:prstDash val="solid"/>
                      <a:round/>
                      <a:headEnd type="none" w="med" len="med"/>
                      <a:tailEnd type="none" w="med" len="med"/>
                    </a:lnL>
                    <a:lnR w="3175" cap="flat" cmpd="sng" algn="ctr">
                      <a:solidFill>
                        <a:srgbClr val="7DB7DE"/>
                      </a:solidFill>
                      <a:prstDash val="solid"/>
                      <a:round/>
                      <a:headEnd type="none" w="med" len="med"/>
                      <a:tailEnd type="none" w="med" len="med"/>
                    </a:lnR>
                    <a:lnT w="9525" cap="flat" cmpd="sng" algn="ctr">
                      <a:solidFill>
                        <a:srgbClr val="7DB7DE"/>
                      </a:solidFill>
                      <a:prstDash val="solid"/>
                      <a:round/>
                      <a:headEnd type="none" w="med" len="med"/>
                      <a:tailEnd type="none" w="med" len="med"/>
                    </a:lnT>
                    <a:lnB w="9525" cap="flat" cmpd="sng" algn="ctr">
                      <a:solidFill>
                        <a:srgbClr val="7DB7DE"/>
                      </a:solidFill>
                      <a:prstDash val="solid"/>
                      <a:round/>
                      <a:headEnd type="none" w="med" len="med"/>
                      <a:tailEnd type="none" w="med" len="med"/>
                    </a:lnB>
                  </a:tcPr>
                </a:tc>
              </a:tr>
            </a:tbl>
          </a:graphicData>
        </a:graphic>
      </p:graphicFrame>
      <p:sp>
        <p:nvSpPr>
          <p:cNvPr id="1048661" name="textbox 306"/>
          <p:cNvSpPr/>
          <p:nvPr/>
        </p:nvSpPr>
        <p:spPr>
          <a:xfrm>
            <a:off x="2376805" y="4693285"/>
            <a:ext cx="962660" cy="109220"/>
          </a:xfrm>
          <a:prstGeom prst="rect">
            <a:avLst/>
          </a:prstGeom>
        </p:spPr>
        <p:txBody>
          <a:bodyPr vert="horz" wrap="square" lIns="0" tIns="0" rIns="0" bIns="0"/>
          <a:p>
            <a:pPr algn="l" rtl="0" eaLnBrk="0">
              <a:lnSpc>
                <a:spcPct val="84000"/>
              </a:lnSpc>
            </a:pPr>
            <a:endParaRPr lang="en-US" altLang="en-US" sz="100" dirty="0"/>
          </a:p>
          <a:p>
            <a:pPr marL="12700" algn="l" rtl="0" eaLnBrk="0">
              <a:lnSpc>
                <a:spcPct val="91000"/>
              </a:lnSpc>
            </a:pPr>
            <a:r>
              <a:rPr lang="zh-CN" sz="600" b="1" kern="0" spc="30" dirty="0">
                <a:solidFill>
                  <a:srgbClr val="044F9D">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助力新质生产力提升方案</a:t>
            </a:r>
            <a:endParaRPr lang="zh-CN" sz="600" b="1" dirty="0"/>
          </a:p>
        </p:txBody>
      </p:sp>
      <p:graphicFrame>
        <p:nvGraphicFramePr>
          <p:cNvPr id="4194313" name="table 308"/>
          <p:cNvGraphicFramePr>
            <a:graphicFrameLocks noGrp="1"/>
          </p:cNvGraphicFramePr>
          <p:nvPr>
            <p:custDataLst>
              <p:tags r:id="rId84"/>
            </p:custDataLst>
          </p:nvPr>
        </p:nvGraphicFramePr>
        <p:xfrm>
          <a:off x="1223645" y="2747645"/>
          <a:ext cx="511175" cy="140335"/>
        </p:xfrm>
        <a:graphic>
          <a:graphicData uri="http://schemas.openxmlformats.org/drawingml/2006/table">
            <a:tbl>
              <a:tblPr>
                <a:solidFill>
                  <a:srgbClr val="FFFFFF"/>
                </a:solidFill>
              </a:tblPr>
              <a:tblGrid>
                <a:gridCol w="511175"/>
              </a:tblGrid>
              <a:tr h="140334">
                <a:tc>
                  <a:txBody>
                    <a:bodyPr/>
                    <a:p>
                      <a:pPr algn="l" rtl="0" eaLnBrk="0">
                        <a:lnSpc>
                          <a:spcPct val="114000"/>
                        </a:lnSpc>
                      </a:pPr>
                      <a:endParaRPr lang="en-US" altLang="en-US" sz="200" dirty="0"/>
                    </a:p>
                    <a:p>
                      <a:pPr marL="41275" algn="l" rtl="0" eaLnBrk="0">
                        <a:lnSpc>
                          <a:spcPct val="91000"/>
                        </a:lnSpc>
                        <a:spcBef>
                          <a:spcPts val="0"/>
                        </a:spcBef>
                      </a:pPr>
                      <a:r>
                        <a:rPr lang="zh-CN" sz="600" kern="0" spc="20" dirty="0">
                          <a:solidFill>
                            <a:srgbClr val="044F9D">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工业自动化</a:t>
                      </a:r>
                      <a:endParaRPr lang="zh-CN" sz="600" kern="0" spc="20" dirty="0">
                        <a:solidFill>
                          <a:srgbClr val="044F9D">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0" marB="0" vert="horz">
                    <a:lnL w="3175" cap="flat" cmpd="sng" algn="ctr">
                      <a:solidFill>
                        <a:srgbClr val="7DB7DE"/>
                      </a:solidFill>
                      <a:prstDash val="solid"/>
                      <a:round/>
                      <a:headEnd type="none" w="med" len="med"/>
                      <a:tailEnd type="none" w="med" len="med"/>
                    </a:lnL>
                    <a:lnR w="9525" cap="flat" cmpd="sng" algn="ctr">
                      <a:solidFill>
                        <a:srgbClr val="7DB7DE"/>
                      </a:solidFill>
                      <a:prstDash val="solid"/>
                      <a:round/>
                      <a:headEnd type="none" w="med" len="med"/>
                      <a:tailEnd type="none" w="med" len="med"/>
                    </a:lnR>
                    <a:lnT w="3175" cap="flat" cmpd="sng" algn="ctr">
                      <a:solidFill>
                        <a:srgbClr val="7DB7DE"/>
                      </a:solidFill>
                      <a:prstDash val="solid"/>
                      <a:round/>
                      <a:headEnd type="none" w="med" len="med"/>
                      <a:tailEnd type="none" w="med" len="med"/>
                    </a:lnT>
                    <a:lnB w="3175" cap="flat" cmpd="sng" algn="ctr">
                      <a:solidFill>
                        <a:srgbClr val="7DB7DE"/>
                      </a:solidFill>
                      <a:prstDash val="solid"/>
                      <a:round/>
                      <a:headEnd type="none" w="med" len="med"/>
                      <a:tailEnd type="none" w="med" len="med"/>
                    </a:lnB>
                    <a:solidFill>
                      <a:srgbClr val="FFFFFF"/>
                    </a:solidFill>
                  </a:tcPr>
                </a:tc>
              </a:tr>
            </a:tbl>
          </a:graphicData>
        </a:graphic>
      </p:graphicFrame>
      <p:graphicFrame>
        <p:nvGraphicFramePr>
          <p:cNvPr id="4194314" name="table 310"/>
          <p:cNvGraphicFramePr>
            <a:graphicFrameLocks noGrp="1"/>
          </p:cNvGraphicFramePr>
          <p:nvPr>
            <p:custDataLst>
              <p:tags r:id="rId85"/>
            </p:custDataLst>
          </p:nvPr>
        </p:nvGraphicFramePr>
        <p:xfrm>
          <a:off x="3952875" y="2748915"/>
          <a:ext cx="455930" cy="139065"/>
        </p:xfrm>
        <a:graphic>
          <a:graphicData uri="http://schemas.openxmlformats.org/drawingml/2006/table">
            <a:tbl>
              <a:tblPr>
                <a:solidFill>
                  <a:srgbClr val="FFFFFF"/>
                </a:solidFill>
              </a:tblPr>
              <a:tblGrid>
                <a:gridCol w="455930"/>
              </a:tblGrid>
              <a:tr h="139065">
                <a:tc>
                  <a:txBody>
                    <a:bodyPr/>
                    <a:p>
                      <a:pPr algn="l" rtl="0" eaLnBrk="0">
                        <a:lnSpc>
                          <a:spcPct val="114000"/>
                        </a:lnSpc>
                      </a:pPr>
                      <a:endParaRPr lang="en-US" altLang="en-US" sz="200" dirty="0"/>
                    </a:p>
                    <a:p>
                      <a:pPr marL="41275" algn="l" rtl="0" eaLnBrk="0">
                        <a:lnSpc>
                          <a:spcPct val="90000"/>
                        </a:lnSpc>
                        <a:spcBef>
                          <a:spcPts val="0"/>
                        </a:spcBef>
                      </a:pPr>
                      <a:r>
                        <a:rPr lang="zh-CN" sz="600" kern="0" spc="20" dirty="0">
                          <a:solidFill>
                            <a:srgbClr val="044F9D">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工业物联网</a:t>
                      </a:r>
                      <a:endParaRPr lang="zh-CN" sz="600" kern="0" spc="20" dirty="0">
                        <a:solidFill>
                          <a:srgbClr val="044F9D">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0" marB="0" vert="horz">
                    <a:lnL w="3175" cap="flat" cmpd="sng" algn="ctr">
                      <a:solidFill>
                        <a:srgbClr val="7DB7DE"/>
                      </a:solidFill>
                      <a:prstDash val="solid"/>
                      <a:round/>
                      <a:headEnd type="none" w="med" len="med"/>
                      <a:tailEnd type="none" w="med" len="med"/>
                    </a:lnL>
                    <a:lnR w="3175" cap="flat" cmpd="sng" algn="ctr">
                      <a:solidFill>
                        <a:srgbClr val="7DB7DE"/>
                      </a:solidFill>
                      <a:prstDash val="solid"/>
                      <a:round/>
                      <a:headEnd type="none" w="med" len="med"/>
                      <a:tailEnd type="none" w="med" len="med"/>
                    </a:lnR>
                    <a:lnT w="3175" cap="flat" cmpd="sng" algn="ctr">
                      <a:solidFill>
                        <a:srgbClr val="7DB7DE"/>
                      </a:solidFill>
                      <a:prstDash val="solid"/>
                      <a:round/>
                      <a:headEnd type="none" w="med" len="med"/>
                      <a:tailEnd type="none" w="med" len="med"/>
                    </a:lnT>
                    <a:lnB w="3175" cap="flat" cmpd="sng" algn="ctr">
                      <a:solidFill>
                        <a:srgbClr val="7DB7DE"/>
                      </a:solidFill>
                      <a:prstDash val="solid"/>
                      <a:round/>
                      <a:headEnd type="none" w="med" len="med"/>
                      <a:tailEnd type="none" w="med" len="med"/>
                    </a:lnB>
                    <a:solidFill>
                      <a:srgbClr val="FFFFFF"/>
                    </a:solidFill>
                  </a:tcPr>
                </a:tc>
              </a:tr>
            </a:tbl>
          </a:graphicData>
        </a:graphic>
      </p:graphicFrame>
      <p:graphicFrame>
        <p:nvGraphicFramePr>
          <p:cNvPr id="4194315" name="table 314"/>
          <p:cNvGraphicFramePr>
            <a:graphicFrameLocks noGrp="1"/>
          </p:cNvGraphicFramePr>
          <p:nvPr/>
        </p:nvGraphicFramePr>
        <p:xfrm>
          <a:off x="2189109" y="2831580"/>
          <a:ext cx="495300" cy="105409"/>
        </p:xfrm>
        <a:graphic>
          <a:graphicData uri="http://schemas.openxmlformats.org/drawingml/2006/table">
            <a:tbl>
              <a:tblPr/>
              <a:tblGrid>
                <a:gridCol w="495300"/>
              </a:tblGrid>
              <a:tr h="0">
                <a:tc>
                  <a:txBody>
                    <a:bodyPr/>
                    <a:p>
                      <a:pPr algn="l" rtl="0" eaLnBrk="0">
                        <a:lnSpc>
                          <a:spcPct val="125000"/>
                        </a:lnSpc>
                      </a:pPr>
                      <a:endParaRPr lang="en-US" altLang="en-US" sz="100" dirty="0"/>
                    </a:p>
                    <a:p>
                      <a:pPr marL="1270" algn="l" rtl="0" eaLnBrk="0">
                        <a:lnSpc>
                          <a:spcPct val="95000"/>
                        </a:lnSpc>
                        <a:tabLst>
                          <a:tab pos="37465" algn="l"/>
                        </a:tabLst>
                      </a:pPr>
                      <a:r>
                        <a:rPr lang="en-US" sz="500" kern="0" spc="0" dirty="0">
                          <a:solidFill>
                            <a:srgbClr val="044F9D">
                              <a:alpha val="100000"/>
                            </a:srgbClr>
                          </a:solidFill>
                          <a:latin typeface="微软雅黑" panose="020B0503020204020204" pitchFamily="34" charset="-122"/>
                          <a:ea typeface="微软雅黑" panose="020B0503020204020204" pitchFamily="34" charset="-122"/>
                          <a:cs typeface="微软雅黑" panose="020B0503020204020204" pitchFamily="34" charset="-122"/>
                        </a:rPr>
                        <a:t>MES</a:t>
                      </a:r>
                      <a:r>
                        <a:rPr lang="zh-CN" altLang="en-US" sz="500" kern="0" spc="0" dirty="0">
                          <a:solidFill>
                            <a:srgbClr val="044F9D">
                              <a:alpha val="100000"/>
                            </a:srgbClr>
                          </a:solidFill>
                          <a:latin typeface="微软雅黑" panose="020B0503020204020204" pitchFamily="34" charset="-122"/>
                          <a:ea typeface="微软雅黑" panose="020B0503020204020204" pitchFamily="34" charset="-122"/>
                          <a:cs typeface="微软雅黑" panose="020B0503020204020204" pitchFamily="34" charset="-122"/>
                        </a:rPr>
                        <a:t>以太网模块</a:t>
                      </a:r>
                      <a:endParaRPr lang="zh-CN" altLang="en-US" sz="500" kern="0" spc="0" dirty="0">
                        <a:solidFill>
                          <a:srgbClr val="044F9D">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0" marB="0" vert="horz">
                    <a:lnL w="3175" cap="flat" cmpd="sng" algn="ctr">
                      <a:solidFill>
                        <a:srgbClr val="7DB7DE"/>
                      </a:solidFill>
                      <a:prstDash val="solid"/>
                      <a:round/>
                      <a:headEnd type="none" w="med" len="med"/>
                      <a:tailEnd type="none" w="med" len="med"/>
                    </a:lnL>
                    <a:lnR w="3175" cap="flat" cmpd="sng" algn="ctr">
                      <a:solidFill>
                        <a:srgbClr val="7DB7DE"/>
                      </a:solidFill>
                      <a:prstDash val="solid"/>
                      <a:round/>
                      <a:headEnd type="none" w="med" len="med"/>
                      <a:tailEnd type="none" w="med" len="med"/>
                    </a:lnR>
                    <a:lnT w="12700" cap="flat" cmpd="sng" algn="ctr">
                      <a:solidFill>
                        <a:srgbClr val="7DB7DE"/>
                      </a:solidFill>
                      <a:prstDash val="solid"/>
                      <a:round/>
                      <a:headEnd type="none" w="med" len="med"/>
                      <a:tailEnd type="none" w="med" len="med"/>
                    </a:lnT>
                    <a:lnB w="12700" cap="flat" cmpd="sng" algn="ctr">
                      <a:solidFill>
                        <a:srgbClr val="7DB7DE"/>
                      </a:solidFill>
                      <a:prstDash val="solid"/>
                      <a:round/>
                      <a:headEnd type="none" w="med" len="med"/>
                      <a:tailEnd type="none" w="med" len="med"/>
                    </a:lnB>
                  </a:tcPr>
                </a:tc>
              </a:tr>
            </a:tbl>
          </a:graphicData>
        </a:graphic>
      </p:graphicFrame>
      <p:graphicFrame>
        <p:nvGraphicFramePr>
          <p:cNvPr id="4194316" name="table 316"/>
          <p:cNvGraphicFramePr>
            <a:graphicFrameLocks noGrp="1"/>
          </p:cNvGraphicFramePr>
          <p:nvPr/>
        </p:nvGraphicFramePr>
        <p:xfrm>
          <a:off x="205522" y="2843411"/>
          <a:ext cx="495300" cy="105409"/>
        </p:xfrm>
        <a:graphic>
          <a:graphicData uri="http://schemas.openxmlformats.org/drawingml/2006/table">
            <a:tbl>
              <a:tblPr/>
              <a:tblGrid>
                <a:gridCol w="495300"/>
              </a:tblGrid>
              <a:tr h="0">
                <a:tc>
                  <a:txBody>
                    <a:bodyPr/>
                    <a:p>
                      <a:pPr algn="l" rtl="0" eaLnBrk="0">
                        <a:lnSpc>
                          <a:spcPct val="121000"/>
                        </a:lnSpc>
                      </a:pPr>
                      <a:r>
                        <a:rPr lang="zh-CN" sz="500" kern="0" spc="0" dirty="0">
                          <a:solidFill>
                            <a:srgbClr val="044F9D">
                              <a:alpha val="100000"/>
                            </a:srgbClr>
                          </a:solidFill>
                          <a:latin typeface="微软雅黑" panose="020B0503020204020204" pitchFamily="34" charset="-122"/>
                          <a:ea typeface="微软雅黑" panose="020B0503020204020204" pitchFamily="34" charset="-122"/>
                          <a:cs typeface="微软雅黑" panose="020B0503020204020204" pitchFamily="34" charset="-122"/>
                        </a:rPr>
                        <a:t>专用控制器定制</a:t>
                      </a:r>
                      <a:endParaRPr lang="en-US" altLang="zh-CN" sz="500" kern="0" spc="0" dirty="0">
                        <a:solidFill>
                          <a:srgbClr val="044F9D">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0" marB="0" vert="horz">
                    <a:lnL w="3175" cap="flat" cmpd="sng" algn="ctr">
                      <a:solidFill>
                        <a:srgbClr val="7DB7DE"/>
                      </a:solidFill>
                      <a:prstDash val="solid"/>
                      <a:round/>
                      <a:headEnd type="none" w="med" len="med"/>
                      <a:tailEnd type="none" w="med" len="med"/>
                    </a:lnL>
                    <a:lnR w="3175" cap="flat" cmpd="sng" algn="ctr">
                      <a:solidFill>
                        <a:srgbClr val="7DB7DE"/>
                      </a:solidFill>
                      <a:prstDash val="solid"/>
                      <a:round/>
                      <a:headEnd type="none" w="med" len="med"/>
                      <a:tailEnd type="none" w="med" len="med"/>
                    </a:lnR>
                    <a:lnT w="9525" cap="flat" cmpd="sng" algn="ctr">
                      <a:solidFill>
                        <a:srgbClr val="7DB7DE"/>
                      </a:solidFill>
                      <a:prstDash val="solid"/>
                      <a:round/>
                      <a:headEnd type="none" w="med" len="med"/>
                      <a:tailEnd type="none" w="med" len="med"/>
                    </a:lnT>
                    <a:lnB w="12700" cap="flat" cmpd="sng" algn="ctr">
                      <a:solidFill>
                        <a:srgbClr val="7DB7DE"/>
                      </a:solidFill>
                      <a:prstDash val="solid"/>
                      <a:round/>
                      <a:headEnd type="none" w="med" len="med"/>
                      <a:tailEnd type="none" w="med" len="med"/>
                    </a:lnB>
                  </a:tcPr>
                </a:tc>
              </a:tr>
            </a:tbl>
          </a:graphicData>
        </a:graphic>
      </p:graphicFrame>
      <p:grpSp>
        <p:nvGrpSpPr>
          <p:cNvPr id="62" name="group 16"/>
          <p:cNvGrpSpPr/>
          <p:nvPr/>
        </p:nvGrpSpPr>
        <p:grpSpPr>
          <a:xfrm rot="21600000">
            <a:off x="3907161" y="2391239"/>
            <a:ext cx="540402" cy="111410"/>
            <a:chOff x="0" y="0"/>
            <a:chExt cx="540402" cy="111410"/>
          </a:xfrm>
        </p:grpSpPr>
        <p:pic>
          <p:nvPicPr>
            <p:cNvPr id="2097271" name="picture 318"/>
            <p:cNvPicPr>
              <a:picLocks noChangeAspect="1"/>
            </p:cNvPicPr>
            <p:nvPr/>
          </p:nvPicPr>
          <p:blipFill>
            <a:blip r:embed="rId86"/>
            <a:stretch>
              <a:fillRect/>
            </a:stretch>
          </p:blipFill>
          <p:spPr>
            <a:xfrm rot="21600000">
              <a:off x="2952" y="3281"/>
              <a:ext cx="470065" cy="103149"/>
            </a:xfrm>
            <a:prstGeom prst="rect">
              <a:avLst/>
            </a:prstGeom>
          </p:spPr>
        </p:pic>
        <p:grpSp>
          <p:nvGrpSpPr>
            <p:cNvPr id="63" name="group 18"/>
            <p:cNvGrpSpPr/>
            <p:nvPr/>
          </p:nvGrpSpPr>
          <p:grpSpPr>
            <a:xfrm rot="21600000">
              <a:off x="0" y="0"/>
              <a:ext cx="476105" cy="108797"/>
              <a:chOff x="0" y="0"/>
              <a:chExt cx="476105" cy="108797"/>
            </a:xfrm>
          </p:grpSpPr>
          <p:sp>
            <p:nvSpPr>
              <p:cNvPr id="1048662" name="path"/>
              <p:cNvSpPr/>
              <p:nvPr/>
            </p:nvSpPr>
            <p:spPr>
              <a:xfrm>
                <a:off x="2472" y="2808"/>
                <a:ext cx="471017" cy="104088"/>
              </a:xfrm>
              <a:custGeom>
                <a:avLst/>
                <a:gdLst/>
                <a:ahLst/>
                <a:cxnLst/>
                <a:rect l="0" t="0" r="0" b="0"/>
                <a:pathLst>
                  <a:path w="741" h="163">
                    <a:moveTo>
                      <a:pt x="726" y="163"/>
                    </a:moveTo>
                    <a:lnTo>
                      <a:pt x="15" y="163"/>
                    </a:lnTo>
                    <a:cubicBezTo>
                      <a:pt x="7" y="163"/>
                      <a:pt x="0" y="156"/>
                      <a:pt x="0" y="148"/>
                    </a:cubicBezTo>
                    <a:lnTo>
                      <a:pt x="0" y="15"/>
                    </a:lnTo>
                    <a:cubicBezTo>
                      <a:pt x="0" y="7"/>
                      <a:pt x="7" y="0"/>
                      <a:pt x="15" y="0"/>
                    </a:cubicBezTo>
                    <a:lnTo>
                      <a:pt x="726" y="0"/>
                    </a:lnTo>
                    <a:cubicBezTo>
                      <a:pt x="734" y="0"/>
                      <a:pt x="741" y="7"/>
                      <a:pt x="741" y="15"/>
                    </a:cubicBezTo>
                    <a:lnTo>
                      <a:pt x="741" y="148"/>
                    </a:lnTo>
                    <a:cubicBezTo>
                      <a:pt x="741" y="156"/>
                      <a:pt x="734" y="163"/>
                      <a:pt x="726" y="163"/>
                    </a:cubicBezTo>
                  </a:path>
                </a:pathLst>
              </a:custGeom>
              <a:noFill/>
              <a:ln w="939" cap="flat">
                <a:solidFill>
                  <a:srgbClr val="7DB7DE">
                    <a:alpha val="100000"/>
                  </a:srgbClr>
                </a:solidFill>
                <a:prstDash val="solid"/>
                <a:miter lim="1000000"/>
              </a:ln>
            </p:spPr>
            <p:txBody>
              <a:bodyPr rtlCol="0"/>
              <a:p>
                <a:pPr algn="ctr"/>
                <a:endParaRPr lang="zh-CN" altLang="en-US"/>
              </a:p>
            </p:txBody>
          </p:sp>
          <p:sp>
            <p:nvSpPr>
              <p:cNvPr id="1048663" name="path"/>
              <p:cNvSpPr/>
              <p:nvPr/>
            </p:nvSpPr>
            <p:spPr>
              <a:xfrm>
                <a:off x="0" y="0"/>
                <a:ext cx="476105" cy="108797"/>
              </a:xfrm>
              <a:custGeom>
                <a:avLst/>
                <a:gdLst/>
                <a:ahLst/>
                <a:cxnLst/>
                <a:rect l="0" t="0" r="0" b="0"/>
                <a:pathLst>
                  <a:path w="749" h="171">
                    <a:moveTo>
                      <a:pt x="38" y="2"/>
                    </a:moveTo>
                    <a:lnTo>
                      <a:pt x="32" y="2"/>
                    </a:lnTo>
                    <a:cubicBezTo>
                      <a:pt x="16" y="2"/>
                      <a:pt x="2" y="10"/>
                      <a:pt x="2" y="21"/>
                    </a:cubicBezTo>
                    <a:lnTo>
                      <a:pt x="2" y="30"/>
                    </a:lnTo>
                    <a:moveTo>
                      <a:pt x="711" y="2"/>
                    </a:moveTo>
                    <a:lnTo>
                      <a:pt x="717" y="2"/>
                    </a:lnTo>
                    <a:cubicBezTo>
                      <a:pt x="733" y="2"/>
                      <a:pt x="747" y="11"/>
                      <a:pt x="747" y="21"/>
                    </a:cubicBezTo>
                    <a:lnTo>
                      <a:pt x="747" y="30"/>
                    </a:lnTo>
                    <a:moveTo>
                      <a:pt x="707" y="168"/>
                    </a:moveTo>
                    <a:lnTo>
                      <a:pt x="713" y="168"/>
                    </a:lnTo>
                    <a:cubicBezTo>
                      <a:pt x="729" y="168"/>
                      <a:pt x="743" y="160"/>
                      <a:pt x="743" y="150"/>
                    </a:cubicBezTo>
                    <a:lnTo>
                      <a:pt x="743" y="140"/>
                    </a:lnTo>
                    <a:moveTo>
                      <a:pt x="39" y="168"/>
                    </a:moveTo>
                    <a:lnTo>
                      <a:pt x="33" y="168"/>
                    </a:lnTo>
                    <a:cubicBezTo>
                      <a:pt x="16" y="168"/>
                      <a:pt x="3" y="160"/>
                      <a:pt x="3" y="150"/>
                    </a:cubicBezTo>
                    <a:lnTo>
                      <a:pt x="3" y="140"/>
                    </a:lnTo>
                  </a:path>
                </a:pathLst>
              </a:custGeom>
              <a:noFill/>
              <a:ln w="3098" cap="flat">
                <a:solidFill>
                  <a:srgbClr val="3787C0">
                    <a:alpha val="100000"/>
                  </a:srgbClr>
                </a:solidFill>
                <a:prstDash val="solid"/>
                <a:miter lim="1000000"/>
              </a:ln>
            </p:spPr>
            <p:txBody>
              <a:bodyPr rtlCol="0"/>
              <a:p>
                <a:pPr algn="ctr"/>
                <a:endParaRPr lang="zh-CN" altLang="en-US"/>
              </a:p>
            </p:txBody>
          </p:sp>
        </p:grpSp>
        <p:sp>
          <p:nvSpPr>
            <p:cNvPr id="1048664" name="textbox 324"/>
            <p:cNvSpPr/>
            <p:nvPr/>
          </p:nvSpPr>
          <p:spPr>
            <a:xfrm>
              <a:off x="90822" y="12985"/>
              <a:ext cx="449580" cy="98425"/>
            </a:xfrm>
            <a:prstGeom prst="rect">
              <a:avLst/>
            </a:prstGeom>
          </p:spPr>
          <p:txBody>
            <a:bodyPr vert="horz" wrap="square" lIns="0" tIns="0" rIns="0" bIns="0"/>
            <a:p>
              <a:pPr algn="l" rtl="0" eaLnBrk="0">
                <a:lnSpc>
                  <a:spcPct val="82000"/>
                </a:lnSpc>
              </a:pPr>
              <a:endParaRPr lang="en-US" altLang="en-US" sz="100" dirty="0"/>
            </a:p>
            <a:p>
              <a:pPr marL="12700" algn="l" rtl="0" eaLnBrk="0">
                <a:lnSpc>
                  <a:spcPct val="96000"/>
                </a:lnSpc>
              </a:pPr>
              <a:r>
                <a:rPr sz="500" kern="0" spc="50" dirty="0">
                  <a:solidFill>
                    <a:srgbClr val="044F9D">
                      <a:alpha val="100000"/>
                    </a:srgbClr>
                  </a:solidFill>
                  <a:latin typeface="微软雅黑" panose="020B0503020204020204" pitchFamily="34" charset="-122"/>
                  <a:ea typeface="微软雅黑" panose="020B0503020204020204" pitchFamily="34" charset="-122"/>
                  <a:cs typeface="微软雅黑" panose="020B0503020204020204" pitchFamily="34" charset="-122"/>
                </a:rPr>
                <a:t>数字孪生</a:t>
              </a:r>
              <a:endParaRPr lang="en-US" altLang="en-US" sz="500" dirty="0"/>
            </a:p>
          </p:txBody>
        </p:sp>
      </p:grpSp>
      <p:grpSp>
        <p:nvGrpSpPr>
          <p:cNvPr id="64" name="group 20"/>
          <p:cNvGrpSpPr/>
          <p:nvPr/>
        </p:nvGrpSpPr>
        <p:grpSpPr>
          <a:xfrm rot="21600000">
            <a:off x="4342511" y="3170930"/>
            <a:ext cx="476105" cy="108796"/>
            <a:chOff x="0" y="0"/>
            <a:chExt cx="476105" cy="108796"/>
          </a:xfrm>
        </p:grpSpPr>
        <p:pic>
          <p:nvPicPr>
            <p:cNvPr id="2097272" name="picture 326"/>
            <p:cNvPicPr>
              <a:picLocks noChangeAspect="1"/>
            </p:cNvPicPr>
            <p:nvPr/>
          </p:nvPicPr>
          <p:blipFill>
            <a:blip r:embed="rId87"/>
            <a:stretch>
              <a:fillRect/>
            </a:stretch>
          </p:blipFill>
          <p:spPr>
            <a:xfrm rot="21600000">
              <a:off x="2945" y="3281"/>
              <a:ext cx="470077" cy="103149"/>
            </a:xfrm>
            <a:prstGeom prst="rect">
              <a:avLst/>
            </a:prstGeom>
          </p:spPr>
        </p:pic>
        <p:grpSp>
          <p:nvGrpSpPr>
            <p:cNvPr id="65" name="group 22"/>
            <p:cNvGrpSpPr/>
            <p:nvPr/>
          </p:nvGrpSpPr>
          <p:grpSpPr>
            <a:xfrm rot="21600000">
              <a:off x="0" y="0"/>
              <a:ext cx="476105" cy="108796"/>
              <a:chOff x="0" y="0"/>
              <a:chExt cx="476105" cy="108796"/>
            </a:xfrm>
          </p:grpSpPr>
          <p:sp>
            <p:nvSpPr>
              <p:cNvPr id="1048665" name="path"/>
              <p:cNvSpPr/>
              <p:nvPr/>
            </p:nvSpPr>
            <p:spPr>
              <a:xfrm>
                <a:off x="2473" y="2807"/>
                <a:ext cx="471017" cy="104088"/>
              </a:xfrm>
              <a:custGeom>
                <a:avLst/>
                <a:gdLst/>
                <a:ahLst/>
                <a:cxnLst/>
                <a:rect l="0" t="0" r="0" b="0"/>
                <a:pathLst>
                  <a:path w="741" h="163">
                    <a:moveTo>
                      <a:pt x="726" y="163"/>
                    </a:moveTo>
                    <a:lnTo>
                      <a:pt x="15" y="163"/>
                    </a:lnTo>
                    <a:cubicBezTo>
                      <a:pt x="7" y="163"/>
                      <a:pt x="0" y="156"/>
                      <a:pt x="0" y="148"/>
                    </a:cubicBezTo>
                    <a:lnTo>
                      <a:pt x="0" y="15"/>
                    </a:lnTo>
                    <a:cubicBezTo>
                      <a:pt x="0" y="7"/>
                      <a:pt x="7" y="0"/>
                      <a:pt x="15" y="0"/>
                    </a:cubicBezTo>
                    <a:lnTo>
                      <a:pt x="726" y="0"/>
                    </a:lnTo>
                    <a:cubicBezTo>
                      <a:pt x="734" y="0"/>
                      <a:pt x="741" y="7"/>
                      <a:pt x="741" y="15"/>
                    </a:cubicBezTo>
                    <a:lnTo>
                      <a:pt x="741" y="148"/>
                    </a:lnTo>
                    <a:cubicBezTo>
                      <a:pt x="741" y="156"/>
                      <a:pt x="734" y="163"/>
                      <a:pt x="726" y="163"/>
                    </a:cubicBezTo>
                  </a:path>
                </a:pathLst>
              </a:custGeom>
              <a:noFill/>
              <a:ln w="939" cap="flat">
                <a:solidFill>
                  <a:srgbClr val="7DB7DE">
                    <a:alpha val="100000"/>
                  </a:srgbClr>
                </a:solidFill>
                <a:prstDash val="solid"/>
                <a:miter lim="1000000"/>
              </a:ln>
            </p:spPr>
            <p:txBody>
              <a:bodyPr rtlCol="0"/>
              <a:p>
                <a:pPr algn="ctr"/>
                <a:endParaRPr lang="zh-CN" altLang="en-US"/>
              </a:p>
            </p:txBody>
          </p:sp>
          <p:sp>
            <p:nvSpPr>
              <p:cNvPr id="1048666" name="path"/>
              <p:cNvSpPr/>
              <p:nvPr/>
            </p:nvSpPr>
            <p:spPr>
              <a:xfrm>
                <a:off x="0" y="0"/>
                <a:ext cx="476105" cy="108796"/>
              </a:xfrm>
              <a:custGeom>
                <a:avLst/>
                <a:gdLst/>
                <a:ahLst/>
                <a:cxnLst/>
                <a:rect l="0" t="0" r="0" b="0"/>
                <a:pathLst>
                  <a:path w="749" h="171">
                    <a:moveTo>
                      <a:pt x="38" y="2"/>
                    </a:moveTo>
                    <a:lnTo>
                      <a:pt x="32" y="2"/>
                    </a:lnTo>
                    <a:cubicBezTo>
                      <a:pt x="16" y="2"/>
                      <a:pt x="2" y="10"/>
                      <a:pt x="2" y="21"/>
                    </a:cubicBezTo>
                    <a:lnTo>
                      <a:pt x="2" y="30"/>
                    </a:lnTo>
                    <a:moveTo>
                      <a:pt x="711" y="2"/>
                    </a:moveTo>
                    <a:lnTo>
                      <a:pt x="717" y="2"/>
                    </a:lnTo>
                    <a:cubicBezTo>
                      <a:pt x="733" y="2"/>
                      <a:pt x="747" y="11"/>
                      <a:pt x="747" y="21"/>
                    </a:cubicBezTo>
                    <a:lnTo>
                      <a:pt x="747" y="30"/>
                    </a:lnTo>
                    <a:moveTo>
                      <a:pt x="707" y="168"/>
                    </a:moveTo>
                    <a:lnTo>
                      <a:pt x="713" y="168"/>
                    </a:lnTo>
                    <a:cubicBezTo>
                      <a:pt x="729" y="168"/>
                      <a:pt x="743" y="160"/>
                      <a:pt x="743" y="150"/>
                    </a:cubicBezTo>
                    <a:lnTo>
                      <a:pt x="743" y="140"/>
                    </a:lnTo>
                    <a:moveTo>
                      <a:pt x="39" y="168"/>
                    </a:moveTo>
                    <a:lnTo>
                      <a:pt x="33" y="168"/>
                    </a:lnTo>
                    <a:cubicBezTo>
                      <a:pt x="16" y="168"/>
                      <a:pt x="3" y="160"/>
                      <a:pt x="3" y="150"/>
                    </a:cubicBezTo>
                    <a:lnTo>
                      <a:pt x="3" y="140"/>
                    </a:lnTo>
                  </a:path>
                </a:pathLst>
              </a:custGeom>
              <a:noFill/>
              <a:ln w="3098" cap="flat">
                <a:solidFill>
                  <a:srgbClr val="3787C0">
                    <a:alpha val="100000"/>
                  </a:srgbClr>
                </a:solidFill>
                <a:prstDash val="solid"/>
                <a:miter lim="1000000"/>
              </a:ln>
            </p:spPr>
            <p:txBody>
              <a:bodyPr rtlCol="0"/>
              <a:p>
                <a:pPr algn="ctr"/>
                <a:endParaRPr lang="zh-CN" altLang="en-US"/>
              </a:p>
            </p:txBody>
          </p:sp>
        </p:grpSp>
        <p:sp>
          <p:nvSpPr>
            <p:cNvPr id="1048667" name="textbox 332"/>
            <p:cNvSpPr/>
            <p:nvPr/>
          </p:nvSpPr>
          <p:spPr>
            <a:xfrm>
              <a:off x="15254" y="13335"/>
              <a:ext cx="449580" cy="99060"/>
            </a:xfrm>
            <a:prstGeom prst="rect">
              <a:avLst/>
            </a:prstGeom>
          </p:spPr>
          <p:txBody>
            <a:bodyPr vert="horz" wrap="square" lIns="0" tIns="0" rIns="0" bIns="0"/>
            <a:p>
              <a:pPr algn="l" rtl="0" eaLnBrk="0">
                <a:lnSpc>
                  <a:spcPct val="83000"/>
                </a:lnSpc>
              </a:pPr>
              <a:endParaRPr lang="en-US" altLang="en-US" sz="100" dirty="0"/>
            </a:p>
            <a:p>
              <a:pPr marL="12700" algn="l" rtl="0" eaLnBrk="0">
                <a:lnSpc>
                  <a:spcPct val="96000"/>
                </a:lnSpc>
              </a:pPr>
              <a:r>
                <a:rPr lang="zh-CN" sz="500" kern="0" spc="50" dirty="0">
                  <a:solidFill>
                    <a:srgbClr val="044F9D">
                      <a:alpha val="100000"/>
                    </a:srgbClr>
                  </a:solidFill>
                  <a:latin typeface="微软雅黑" panose="020B0503020204020204" pitchFamily="34" charset="-122"/>
                  <a:ea typeface="微软雅黑" panose="020B0503020204020204" pitchFamily="34" charset="-122"/>
                  <a:cs typeface="微软雅黑" panose="020B0503020204020204" pitchFamily="34" charset="-122"/>
                </a:rPr>
                <a:t>边缘计算网关</a:t>
              </a:r>
              <a:endParaRPr lang="zh-CN" sz="500" kern="0" spc="50" dirty="0">
                <a:solidFill>
                  <a:srgbClr val="044F9D">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2097273" name="picture 334"/>
          <p:cNvPicPr>
            <a:picLocks noChangeAspect="1"/>
          </p:cNvPicPr>
          <p:nvPr/>
        </p:nvPicPr>
        <p:blipFill>
          <a:blip r:embed="rId88"/>
          <a:stretch>
            <a:fillRect/>
          </a:stretch>
        </p:blipFill>
        <p:spPr>
          <a:xfrm rot="21600000">
            <a:off x="4821822" y="2603131"/>
            <a:ext cx="225907" cy="206654"/>
          </a:xfrm>
          <a:prstGeom prst="rect">
            <a:avLst/>
          </a:prstGeom>
        </p:spPr>
      </p:pic>
      <p:pic>
        <p:nvPicPr>
          <p:cNvPr id="2097274" name="picture 336"/>
          <p:cNvPicPr>
            <a:picLocks noChangeAspect="1"/>
          </p:cNvPicPr>
          <p:nvPr/>
        </p:nvPicPr>
        <p:blipFill>
          <a:blip r:embed="rId89"/>
          <a:stretch>
            <a:fillRect/>
          </a:stretch>
        </p:blipFill>
        <p:spPr>
          <a:xfrm rot="21600000">
            <a:off x="3369196" y="5037340"/>
            <a:ext cx="298128" cy="137332"/>
          </a:xfrm>
          <a:prstGeom prst="rect">
            <a:avLst/>
          </a:prstGeom>
        </p:spPr>
      </p:pic>
      <p:pic>
        <p:nvPicPr>
          <p:cNvPr id="2097275" name="picture 338"/>
          <p:cNvPicPr>
            <a:picLocks noChangeAspect="1"/>
          </p:cNvPicPr>
          <p:nvPr/>
        </p:nvPicPr>
        <p:blipFill>
          <a:blip r:embed="rId90"/>
          <a:stretch>
            <a:fillRect/>
          </a:stretch>
        </p:blipFill>
        <p:spPr>
          <a:xfrm rot="21600000">
            <a:off x="3160712" y="2632938"/>
            <a:ext cx="225907" cy="178333"/>
          </a:xfrm>
          <a:prstGeom prst="rect">
            <a:avLst/>
          </a:prstGeom>
        </p:spPr>
      </p:pic>
      <p:pic>
        <p:nvPicPr>
          <p:cNvPr id="2097276" name="picture 340"/>
          <p:cNvPicPr>
            <a:picLocks noChangeAspect="1"/>
          </p:cNvPicPr>
          <p:nvPr/>
        </p:nvPicPr>
        <p:blipFill>
          <a:blip r:embed="rId91"/>
          <a:stretch>
            <a:fillRect/>
          </a:stretch>
        </p:blipFill>
        <p:spPr>
          <a:xfrm rot="21600000">
            <a:off x="4040029" y="2529865"/>
            <a:ext cx="225907" cy="174586"/>
          </a:xfrm>
          <a:prstGeom prst="rect">
            <a:avLst/>
          </a:prstGeom>
        </p:spPr>
      </p:pic>
      <p:pic>
        <p:nvPicPr>
          <p:cNvPr id="2097277" name="picture 342"/>
          <p:cNvPicPr>
            <a:picLocks noChangeAspect="1"/>
          </p:cNvPicPr>
          <p:nvPr/>
        </p:nvPicPr>
        <p:blipFill>
          <a:blip r:embed="rId92"/>
          <a:stretch>
            <a:fillRect/>
          </a:stretch>
        </p:blipFill>
        <p:spPr>
          <a:xfrm rot="21600000">
            <a:off x="351394" y="2632062"/>
            <a:ext cx="225907" cy="173215"/>
          </a:xfrm>
          <a:prstGeom prst="rect">
            <a:avLst/>
          </a:prstGeom>
        </p:spPr>
      </p:pic>
      <p:pic>
        <p:nvPicPr>
          <p:cNvPr id="2097278" name="picture 344"/>
          <p:cNvPicPr>
            <a:picLocks noChangeAspect="1"/>
          </p:cNvPicPr>
          <p:nvPr/>
        </p:nvPicPr>
        <p:blipFill>
          <a:blip r:embed="rId93"/>
          <a:stretch>
            <a:fillRect/>
          </a:stretch>
        </p:blipFill>
        <p:spPr>
          <a:xfrm rot="21600000">
            <a:off x="2332667" y="2632062"/>
            <a:ext cx="225907" cy="169252"/>
          </a:xfrm>
          <a:prstGeom prst="rect">
            <a:avLst/>
          </a:prstGeom>
        </p:spPr>
      </p:pic>
      <p:pic>
        <p:nvPicPr>
          <p:cNvPr id="2097279" name="picture 346"/>
          <p:cNvPicPr>
            <a:picLocks noChangeAspect="1"/>
          </p:cNvPicPr>
          <p:nvPr/>
        </p:nvPicPr>
        <p:blipFill>
          <a:blip r:embed="rId94"/>
          <a:stretch>
            <a:fillRect/>
          </a:stretch>
        </p:blipFill>
        <p:spPr>
          <a:xfrm rot="21600000">
            <a:off x="1355580" y="2482532"/>
            <a:ext cx="225907" cy="168617"/>
          </a:xfrm>
          <a:prstGeom prst="rect">
            <a:avLst/>
          </a:prstGeom>
        </p:spPr>
      </p:pic>
      <p:pic>
        <p:nvPicPr>
          <p:cNvPr id="2097280" name="picture 348"/>
          <p:cNvPicPr>
            <a:picLocks noChangeAspect="1"/>
          </p:cNvPicPr>
          <p:nvPr/>
        </p:nvPicPr>
        <p:blipFill>
          <a:blip r:embed="rId95"/>
          <a:stretch>
            <a:fillRect/>
          </a:stretch>
        </p:blipFill>
        <p:spPr>
          <a:xfrm rot="21600000">
            <a:off x="948439" y="2958426"/>
            <a:ext cx="225907" cy="167462"/>
          </a:xfrm>
          <a:prstGeom prst="rect">
            <a:avLst/>
          </a:prstGeom>
        </p:spPr>
      </p:pic>
      <p:grpSp>
        <p:nvGrpSpPr>
          <p:cNvPr id="66" name="group 24"/>
          <p:cNvGrpSpPr/>
          <p:nvPr/>
        </p:nvGrpSpPr>
        <p:grpSpPr>
          <a:xfrm rot="21600000">
            <a:off x="4732929" y="2477527"/>
            <a:ext cx="497840" cy="108796"/>
            <a:chOff x="-17780" y="0"/>
            <a:chExt cx="497840" cy="108796"/>
          </a:xfrm>
        </p:grpSpPr>
        <p:pic>
          <p:nvPicPr>
            <p:cNvPr id="2097281" name="picture 350"/>
            <p:cNvPicPr>
              <a:picLocks noChangeAspect="1"/>
            </p:cNvPicPr>
            <p:nvPr/>
          </p:nvPicPr>
          <p:blipFill>
            <a:blip r:embed="rId96"/>
            <a:stretch>
              <a:fillRect/>
            </a:stretch>
          </p:blipFill>
          <p:spPr>
            <a:xfrm rot="21600000">
              <a:off x="2951" y="3277"/>
              <a:ext cx="330123" cy="103149"/>
            </a:xfrm>
            <a:prstGeom prst="rect">
              <a:avLst/>
            </a:prstGeom>
          </p:spPr>
        </p:pic>
        <p:grpSp>
          <p:nvGrpSpPr>
            <p:cNvPr id="67" name="group 26"/>
            <p:cNvGrpSpPr/>
            <p:nvPr/>
          </p:nvGrpSpPr>
          <p:grpSpPr>
            <a:xfrm rot="21600000">
              <a:off x="0" y="0"/>
              <a:ext cx="336161" cy="108796"/>
              <a:chOff x="0" y="0"/>
              <a:chExt cx="336161" cy="108796"/>
            </a:xfrm>
          </p:grpSpPr>
          <p:sp>
            <p:nvSpPr>
              <p:cNvPr id="1048668" name="path"/>
              <p:cNvSpPr/>
              <p:nvPr/>
            </p:nvSpPr>
            <p:spPr>
              <a:xfrm>
                <a:off x="2470" y="2807"/>
                <a:ext cx="331076" cy="104088"/>
              </a:xfrm>
              <a:custGeom>
                <a:avLst/>
                <a:gdLst/>
                <a:ahLst/>
                <a:cxnLst/>
                <a:rect l="0" t="0" r="0" b="0"/>
                <a:pathLst>
                  <a:path w="521" h="163">
                    <a:moveTo>
                      <a:pt x="506" y="163"/>
                    </a:moveTo>
                    <a:lnTo>
                      <a:pt x="15" y="163"/>
                    </a:lnTo>
                    <a:cubicBezTo>
                      <a:pt x="7" y="163"/>
                      <a:pt x="0" y="156"/>
                      <a:pt x="0" y="148"/>
                    </a:cubicBezTo>
                    <a:lnTo>
                      <a:pt x="0" y="15"/>
                    </a:lnTo>
                    <a:cubicBezTo>
                      <a:pt x="0" y="7"/>
                      <a:pt x="7" y="0"/>
                      <a:pt x="15" y="0"/>
                    </a:cubicBezTo>
                    <a:lnTo>
                      <a:pt x="506" y="0"/>
                    </a:lnTo>
                    <a:cubicBezTo>
                      <a:pt x="514" y="0"/>
                      <a:pt x="520" y="7"/>
                      <a:pt x="520" y="15"/>
                    </a:cubicBezTo>
                    <a:lnTo>
                      <a:pt x="520" y="148"/>
                    </a:lnTo>
                    <a:cubicBezTo>
                      <a:pt x="520" y="156"/>
                      <a:pt x="514" y="163"/>
                      <a:pt x="506" y="163"/>
                    </a:cubicBezTo>
                  </a:path>
                </a:pathLst>
              </a:custGeom>
              <a:noFill/>
              <a:ln w="939" cap="flat">
                <a:solidFill>
                  <a:srgbClr val="7DB7DE">
                    <a:alpha val="100000"/>
                  </a:srgbClr>
                </a:solidFill>
                <a:prstDash val="solid"/>
                <a:miter lim="1000000"/>
              </a:ln>
            </p:spPr>
            <p:txBody>
              <a:bodyPr rtlCol="0"/>
              <a:p>
                <a:pPr algn="ctr"/>
                <a:endParaRPr lang="zh-CN" altLang="en-US"/>
              </a:p>
            </p:txBody>
          </p:sp>
          <p:sp>
            <p:nvSpPr>
              <p:cNvPr id="1048669" name="path"/>
              <p:cNvSpPr/>
              <p:nvPr/>
            </p:nvSpPr>
            <p:spPr>
              <a:xfrm>
                <a:off x="0" y="0"/>
                <a:ext cx="336161" cy="108796"/>
              </a:xfrm>
              <a:custGeom>
                <a:avLst/>
                <a:gdLst/>
                <a:ahLst/>
                <a:cxnLst/>
                <a:rect l="0" t="0" r="0" b="0"/>
                <a:pathLst>
                  <a:path w="529" h="171">
                    <a:moveTo>
                      <a:pt x="38" y="2"/>
                    </a:moveTo>
                    <a:lnTo>
                      <a:pt x="32" y="2"/>
                    </a:lnTo>
                    <a:cubicBezTo>
                      <a:pt x="16" y="2"/>
                      <a:pt x="2" y="10"/>
                      <a:pt x="2" y="21"/>
                    </a:cubicBezTo>
                    <a:lnTo>
                      <a:pt x="2" y="30"/>
                    </a:lnTo>
                    <a:moveTo>
                      <a:pt x="490" y="2"/>
                    </a:moveTo>
                    <a:lnTo>
                      <a:pt x="496" y="2"/>
                    </a:lnTo>
                    <a:cubicBezTo>
                      <a:pt x="513" y="2"/>
                      <a:pt x="526" y="11"/>
                      <a:pt x="526" y="21"/>
                    </a:cubicBezTo>
                    <a:lnTo>
                      <a:pt x="526" y="30"/>
                    </a:lnTo>
                    <a:moveTo>
                      <a:pt x="487" y="168"/>
                    </a:moveTo>
                    <a:lnTo>
                      <a:pt x="492" y="168"/>
                    </a:lnTo>
                    <a:cubicBezTo>
                      <a:pt x="509" y="168"/>
                      <a:pt x="523" y="160"/>
                      <a:pt x="523" y="150"/>
                    </a:cubicBezTo>
                    <a:lnTo>
                      <a:pt x="523" y="140"/>
                    </a:lnTo>
                    <a:moveTo>
                      <a:pt x="39" y="168"/>
                    </a:moveTo>
                    <a:lnTo>
                      <a:pt x="33" y="168"/>
                    </a:lnTo>
                    <a:cubicBezTo>
                      <a:pt x="16" y="168"/>
                      <a:pt x="3" y="160"/>
                      <a:pt x="3" y="150"/>
                    </a:cubicBezTo>
                    <a:lnTo>
                      <a:pt x="3" y="140"/>
                    </a:lnTo>
                  </a:path>
                </a:pathLst>
              </a:custGeom>
              <a:noFill/>
              <a:ln w="3098" cap="flat">
                <a:solidFill>
                  <a:srgbClr val="3787C0">
                    <a:alpha val="100000"/>
                  </a:srgbClr>
                </a:solidFill>
                <a:prstDash val="solid"/>
                <a:miter lim="1000000"/>
              </a:ln>
            </p:spPr>
            <p:txBody>
              <a:bodyPr rtlCol="0"/>
              <a:p>
                <a:pPr algn="ctr"/>
                <a:endParaRPr lang="zh-CN" altLang="en-US"/>
              </a:p>
            </p:txBody>
          </p:sp>
        </p:grpSp>
        <p:sp>
          <p:nvSpPr>
            <p:cNvPr id="1048670" name="textbox 356"/>
            <p:cNvSpPr/>
            <p:nvPr/>
          </p:nvSpPr>
          <p:spPr>
            <a:xfrm>
              <a:off x="-17780" y="5715"/>
              <a:ext cx="497840" cy="98425"/>
            </a:xfrm>
            <a:prstGeom prst="rect">
              <a:avLst/>
            </a:prstGeom>
          </p:spPr>
          <p:txBody>
            <a:bodyPr vert="horz" wrap="square" lIns="0" tIns="0" rIns="0" bIns="0"/>
            <a:p>
              <a:pPr algn="l" rtl="0" eaLnBrk="0">
                <a:lnSpc>
                  <a:spcPct val="82000"/>
                </a:lnSpc>
              </a:pPr>
              <a:endParaRPr lang="en-US" altLang="en-US" sz="100" dirty="0"/>
            </a:p>
            <a:p>
              <a:pPr marL="12700" algn="l" rtl="0" eaLnBrk="0">
                <a:lnSpc>
                  <a:spcPct val="96000"/>
                </a:lnSpc>
              </a:pPr>
              <a:r>
                <a:rPr lang="zh-CN" sz="500" kern="0" spc="50" dirty="0">
                  <a:solidFill>
                    <a:srgbClr val="044F9D">
                      <a:alpha val="100000"/>
                    </a:srgbClr>
                  </a:solidFill>
                  <a:latin typeface="微软雅黑" panose="020B0503020204020204" pitchFamily="34" charset="-122"/>
                  <a:ea typeface="微软雅黑" panose="020B0503020204020204" pitchFamily="34" charset="-122"/>
                  <a:cs typeface="微软雅黑" panose="020B0503020204020204" pitchFamily="34" charset="-122"/>
                </a:rPr>
                <a:t>云组态平台</a:t>
              </a:r>
              <a:endParaRPr lang="zh-CN" sz="500" kern="0" spc="50" dirty="0">
                <a:solidFill>
                  <a:srgbClr val="044F9D">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68" name="group 28"/>
          <p:cNvGrpSpPr/>
          <p:nvPr/>
        </p:nvGrpSpPr>
        <p:grpSpPr>
          <a:xfrm rot="21600000">
            <a:off x="3089599" y="2479019"/>
            <a:ext cx="336161" cy="108796"/>
            <a:chOff x="0" y="0"/>
            <a:chExt cx="336161" cy="108796"/>
          </a:xfrm>
        </p:grpSpPr>
        <p:pic>
          <p:nvPicPr>
            <p:cNvPr id="2097282" name="picture 358"/>
            <p:cNvPicPr>
              <a:picLocks noChangeAspect="1"/>
            </p:cNvPicPr>
            <p:nvPr/>
          </p:nvPicPr>
          <p:blipFill>
            <a:blip r:embed="rId97"/>
            <a:stretch>
              <a:fillRect/>
            </a:stretch>
          </p:blipFill>
          <p:spPr>
            <a:xfrm rot="21600000">
              <a:off x="2951" y="3271"/>
              <a:ext cx="330124" cy="103149"/>
            </a:xfrm>
            <a:prstGeom prst="rect">
              <a:avLst/>
            </a:prstGeom>
          </p:spPr>
        </p:pic>
        <p:grpSp>
          <p:nvGrpSpPr>
            <p:cNvPr id="69" name="group 30"/>
            <p:cNvGrpSpPr/>
            <p:nvPr/>
          </p:nvGrpSpPr>
          <p:grpSpPr>
            <a:xfrm rot="21600000">
              <a:off x="0" y="0"/>
              <a:ext cx="336161" cy="108796"/>
              <a:chOff x="0" y="0"/>
              <a:chExt cx="336161" cy="108796"/>
            </a:xfrm>
          </p:grpSpPr>
          <p:sp>
            <p:nvSpPr>
              <p:cNvPr id="1048671" name="path"/>
              <p:cNvSpPr/>
              <p:nvPr/>
            </p:nvSpPr>
            <p:spPr>
              <a:xfrm>
                <a:off x="2482" y="2806"/>
                <a:ext cx="331063" cy="104088"/>
              </a:xfrm>
              <a:custGeom>
                <a:avLst/>
                <a:gdLst/>
                <a:ahLst/>
                <a:cxnLst/>
                <a:rect l="0" t="0" r="0" b="0"/>
                <a:pathLst>
                  <a:path w="521" h="163">
                    <a:moveTo>
                      <a:pt x="506" y="163"/>
                    </a:moveTo>
                    <a:lnTo>
                      <a:pt x="15" y="163"/>
                    </a:lnTo>
                    <a:cubicBezTo>
                      <a:pt x="7" y="163"/>
                      <a:pt x="0" y="156"/>
                      <a:pt x="0" y="148"/>
                    </a:cubicBezTo>
                    <a:lnTo>
                      <a:pt x="0" y="15"/>
                    </a:lnTo>
                    <a:cubicBezTo>
                      <a:pt x="0" y="7"/>
                      <a:pt x="7" y="0"/>
                      <a:pt x="15" y="0"/>
                    </a:cubicBezTo>
                    <a:lnTo>
                      <a:pt x="506" y="0"/>
                    </a:lnTo>
                    <a:cubicBezTo>
                      <a:pt x="514" y="0"/>
                      <a:pt x="520" y="7"/>
                      <a:pt x="520" y="15"/>
                    </a:cubicBezTo>
                    <a:lnTo>
                      <a:pt x="520" y="148"/>
                    </a:lnTo>
                    <a:cubicBezTo>
                      <a:pt x="520" y="156"/>
                      <a:pt x="514" y="163"/>
                      <a:pt x="506" y="163"/>
                    </a:cubicBezTo>
                  </a:path>
                </a:pathLst>
              </a:custGeom>
              <a:noFill/>
              <a:ln w="939" cap="flat">
                <a:solidFill>
                  <a:srgbClr val="7DB7DE">
                    <a:alpha val="100000"/>
                  </a:srgbClr>
                </a:solidFill>
                <a:prstDash val="solid"/>
                <a:miter lim="1000000"/>
              </a:ln>
            </p:spPr>
            <p:txBody>
              <a:bodyPr rtlCol="0"/>
              <a:p>
                <a:pPr algn="ctr"/>
                <a:endParaRPr lang="zh-CN" altLang="en-US"/>
              </a:p>
            </p:txBody>
          </p:sp>
          <p:sp>
            <p:nvSpPr>
              <p:cNvPr id="1048672" name="path"/>
              <p:cNvSpPr/>
              <p:nvPr/>
            </p:nvSpPr>
            <p:spPr>
              <a:xfrm>
                <a:off x="0" y="0"/>
                <a:ext cx="336161" cy="108796"/>
              </a:xfrm>
              <a:custGeom>
                <a:avLst/>
                <a:gdLst/>
                <a:ahLst/>
                <a:cxnLst/>
                <a:rect l="0" t="0" r="0" b="0"/>
                <a:pathLst>
                  <a:path w="529" h="171">
                    <a:moveTo>
                      <a:pt x="38" y="2"/>
                    </a:moveTo>
                    <a:lnTo>
                      <a:pt x="32" y="2"/>
                    </a:lnTo>
                    <a:cubicBezTo>
                      <a:pt x="16" y="2"/>
                      <a:pt x="2" y="10"/>
                      <a:pt x="2" y="21"/>
                    </a:cubicBezTo>
                    <a:lnTo>
                      <a:pt x="2" y="30"/>
                    </a:lnTo>
                    <a:moveTo>
                      <a:pt x="490" y="2"/>
                    </a:moveTo>
                    <a:lnTo>
                      <a:pt x="496" y="2"/>
                    </a:lnTo>
                    <a:cubicBezTo>
                      <a:pt x="513" y="2"/>
                      <a:pt x="526" y="11"/>
                      <a:pt x="526" y="21"/>
                    </a:cubicBezTo>
                    <a:lnTo>
                      <a:pt x="526" y="30"/>
                    </a:lnTo>
                    <a:moveTo>
                      <a:pt x="487" y="168"/>
                    </a:moveTo>
                    <a:lnTo>
                      <a:pt x="492" y="168"/>
                    </a:lnTo>
                    <a:cubicBezTo>
                      <a:pt x="509" y="168"/>
                      <a:pt x="523" y="160"/>
                      <a:pt x="523" y="150"/>
                    </a:cubicBezTo>
                    <a:lnTo>
                      <a:pt x="523" y="140"/>
                    </a:lnTo>
                    <a:moveTo>
                      <a:pt x="39" y="168"/>
                    </a:moveTo>
                    <a:lnTo>
                      <a:pt x="33" y="168"/>
                    </a:lnTo>
                    <a:cubicBezTo>
                      <a:pt x="16" y="168"/>
                      <a:pt x="3" y="160"/>
                      <a:pt x="3" y="150"/>
                    </a:cubicBezTo>
                    <a:lnTo>
                      <a:pt x="3" y="140"/>
                    </a:lnTo>
                  </a:path>
                </a:pathLst>
              </a:custGeom>
              <a:noFill/>
              <a:ln w="3098" cap="flat">
                <a:solidFill>
                  <a:srgbClr val="3787C0">
                    <a:alpha val="100000"/>
                  </a:srgbClr>
                </a:solidFill>
                <a:prstDash val="solid"/>
                <a:miter lim="1000000"/>
              </a:ln>
            </p:spPr>
            <p:txBody>
              <a:bodyPr rtlCol="0"/>
              <a:p>
                <a:pPr algn="ctr"/>
                <a:endParaRPr lang="zh-CN" altLang="en-US"/>
              </a:p>
            </p:txBody>
          </p:sp>
        </p:grpSp>
        <p:sp>
          <p:nvSpPr>
            <p:cNvPr id="1048673" name="textbox 364"/>
            <p:cNvSpPr/>
            <p:nvPr/>
          </p:nvSpPr>
          <p:spPr>
            <a:xfrm>
              <a:off x="22667" y="5236"/>
              <a:ext cx="307340" cy="99060"/>
            </a:xfrm>
            <a:prstGeom prst="rect">
              <a:avLst/>
            </a:prstGeom>
          </p:spPr>
          <p:txBody>
            <a:bodyPr vert="horz" wrap="square" lIns="0" tIns="0" rIns="0" bIns="0"/>
            <a:p>
              <a:pPr algn="l" rtl="0" eaLnBrk="0">
                <a:lnSpc>
                  <a:spcPct val="85000"/>
                </a:lnSpc>
              </a:pPr>
              <a:endParaRPr lang="en-US" altLang="en-US" sz="100" dirty="0"/>
            </a:p>
            <a:p>
              <a:pPr marL="12700" algn="l" rtl="0" eaLnBrk="0">
                <a:lnSpc>
                  <a:spcPct val="96000"/>
                </a:lnSpc>
              </a:pPr>
              <a:r>
                <a:rPr sz="500" kern="0" spc="50" dirty="0">
                  <a:solidFill>
                    <a:srgbClr val="044F9D">
                      <a:alpha val="100000"/>
                    </a:srgbClr>
                  </a:solidFill>
                  <a:latin typeface="微软雅黑" panose="020B0503020204020204" pitchFamily="34" charset="-122"/>
                  <a:ea typeface="微软雅黑" panose="020B0503020204020204" pitchFamily="34" charset="-122"/>
                  <a:cs typeface="微软雅黑" panose="020B0503020204020204" pitchFamily="34" charset="-122"/>
                </a:rPr>
                <a:t>海绵城市</a:t>
              </a:r>
              <a:endParaRPr lang="en-US" altLang="en-US" sz="500" dirty="0"/>
            </a:p>
          </p:txBody>
        </p:sp>
      </p:grpSp>
      <p:pic>
        <p:nvPicPr>
          <p:cNvPr id="2097283" name="picture 366"/>
          <p:cNvPicPr>
            <a:picLocks noChangeAspect="1"/>
          </p:cNvPicPr>
          <p:nvPr/>
        </p:nvPicPr>
        <p:blipFill>
          <a:blip r:embed="rId98"/>
          <a:stretch>
            <a:fillRect/>
          </a:stretch>
        </p:blipFill>
        <p:spPr>
          <a:xfrm rot="21600000">
            <a:off x="1752767" y="2969335"/>
            <a:ext cx="225907" cy="156553"/>
          </a:xfrm>
          <a:prstGeom prst="rect">
            <a:avLst/>
          </a:prstGeom>
        </p:spPr>
      </p:pic>
      <p:grpSp>
        <p:nvGrpSpPr>
          <p:cNvPr id="70" name="group 32"/>
          <p:cNvGrpSpPr/>
          <p:nvPr/>
        </p:nvGrpSpPr>
        <p:grpSpPr>
          <a:xfrm rot="21600000">
            <a:off x="1297193" y="2352408"/>
            <a:ext cx="333234" cy="105518"/>
            <a:chOff x="0" y="0"/>
            <a:chExt cx="333234" cy="105518"/>
          </a:xfrm>
        </p:grpSpPr>
        <p:pic>
          <p:nvPicPr>
            <p:cNvPr id="2097284" name="picture 368"/>
            <p:cNvPicPr>
              <a:picLocks noChangeAspect="1"/>
            </p:cNvPicPr>
            <p:nvPr/>
          </p:nvPicPr>
          <p:blipFill>
            <a:blip r:embed="rId99"/>
            <a:stretch>
              <a:fillRect/>
            </a:stretch>
          </p:blipFill>
          <p:spPr>
            <a:xfrm rot="21600000">
              <a:off x="2473" y="0"/>
              <a:ext cx="330136" cy="103149"/>
            </a:xfrm>
            <a:prstGeom prst="rect">
              <a:avLst/>
            </a:prstGeom>
          </p:spPr>
        </p:pic>
        <p:sp>
          <p:nvSpPr>
            <p:cNvPr id="1048674" name="textbox 370"/>
            <p:cNvSpPr/>
            <p:nvPr/>
          </p:nvSpPr>
          <p:spPr>
            <a:xfrm>
              <a:off x="-12700" y="-12700"/>
              <a:ext cx="358775" cy="137795"/>
            </a:xfrm>
            <a:prstGeom prst="rect">
              <a:avLst/>
            </a:prstGeom>
          </p:spPr>
          <p:txBody>
            <a:bodyPr vert="horz" wrap="square" lIns="0" tIns="0" rIns="0" bIns="0"/>
            <a:p>
              <a:pPr algn="l" rtl="0" eaLnBrk="0">
                <a:lnSpc>
                  <a:spcPct val="102000"/>
                </a:lnSpc>
              </a:pPr>
              <a:endParaRPr lang="en-US" altLang="en-US" sz="200" dirty="0"/>
            </a:p>
            <a:p>
              <a:pPr marL="38100" algn="l" rtl="0" eaLnBrk="0">
                <a:lnSpc>
                  <a:spcPct val="96000"/>
                </a:lnSpc>
                <a:spcBef>
                  <a:spcPts val="0"/>
                </a:spcBef>
                <a:tabLst>
                  <a:tab pos="46990" algn="l"/>
                </a:tabLst>
              </a:pPr>
              <a:r>
                <a:rPr lang="zh-CN" sz="500" kern="0" spc="0" dirty="0">
                  <a:solidFill>
                    <a:srgbClr val="044F9D">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国产</a:t>
              </a:r>
              <a:r>
                <a:rPr lang="en-US" altLang="zh-CN" sz="500" kern="0" spc="0" dirty="0">
                  <a:solidFill>
                    <a:srgbClr val="044F9D">
                      <a:alpha val="100000"/>
                    </a:srgbClr>
                  </a:solidFill>
                  <a:latin typeface="微软雅黑" panose="020B0503020204020204" pitchFamily="34" charset="-122"/>
                  <a:ea typeface="微软雅黑" panose="020B0503020204020204" pitchFamily="34" charset="-122"/>
                  <a:cs typeface="微软雅黑" panose="020B0503020204020204" pitchFamily="34" charset="-122"/>
                </a:rPr>
                <a:t>PLC</a:t>
              </a:r>
              <a:endParaRPr lang="en-US" altLang="zh-CN" sz="500" kern="0" spc="0" dirty="0">
                <a:solidFill>
                  <a:srgbClr val="044F9D">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48675" name="path"/>
            <p:cNvSpPr/>
            <p:nvPr/>
          </p:nvSpPr>
          <p:spPr>
            <a:xfrm>
              <a:off x="0" y="84677"/>
              <a:ext cx="25984" cy="20840"/>
            </a:xfrm>
            <a:custGeom>
              <a:avLst/>
              <a:gdLst/>
              <a:ahLst/>
              <a:cxnLst/>
              <a:rect l="0" t="0" r="0" b="0"/>
              <a:pathLst>
                <a:path w="40" h="32">
                  <a:moveTo>
                    <a:pt x="38" y="30"/>
                  </a:moveTo>
                  <a:lnTo>
                    <a:pt x="32" y="30"/>
                  </a:lnTo>
                  <a:cubicBezTo>
                    <a:pt x="16" y="30"/>
                    <a:pt x="2" y="21"/>
                    <a:pt x="2" y="11"/>
                  </a:cubicBezTo>
                  <a:lnTo>
                    <a:pt x="2" y="2"/>
                  </a:lnTo>
                </a:path>
              </a:pathLst>
            </a:custGeom>
            <a:noFill/>
            <a:ln w="3098" cap="flat">
              <a:solidFill>
                <a:srgbClr val="3787C0">
                  <a:alpha val="100000"/>
                </a:srgbClr>
              </a:solidFill>
              <a:prstDash val="solid"/>
              <a:miter lim="1000000"/>
            </a:ln>
          </p:spPr>
          <p:txBody>
            <a:bodyPr rtlCol="0"/>
            <a:p>
              <a:pPr algn="ctr"/>
              <a:endParaRPr lang="zh-CN" altLang="en-US"/>
            </a:p>
          </p:txBody>
        </p:sp>
      </p:grpSp>
      <p:graphicFrame>
        <p:nvGraphicFramePr>
          <p:cNvPr id="4194317" name="table 374"/>
          <p:cNvGraphicFramePr>
            <a:graphicFrameLocks noGrp="1"/>
          </p:cNvGraphicFramePr>
          <p:nvPr>
            <p:custDataLst>
              <p:tags r:id="rId100"/>
            </p:custDataLst>
          </p:nvPr>
        </p:nvGraphicFramePr>
        <p:xfrm>
          <a:off x="3399790" y="3171190"/>
          <a:ext cx="626745" cy="89535"/>
        </p:xfrm>
        <a:graphic>
          <a:graphicData uri="http://schemas.openxmlformats.org/drawingml/2006/table">
            <a:tbl>
              <a:tblPr/>
              <a:tblGrid>
                <a:gridCol w="626745"/>
              </a:tblGrid>
              <a:tr h="0">
                <a:tc>
                  <a:txBody>
                    <a:bodyPr/>
                    <a:p>
                      <a:pPr algn="l" rtl="0" eaLnBrk="0">
                        <a:lnSpc>
                          <a:spcPct val="112000"/>
                        </a:lnSpc>
                      </a:pPr>
                      <a:endParaRPr lang="en-US" altLang="en-US" sz="100" dirty="0"/>
                    </a:p>
                    <a:p>
                      <a:pPr marL="19685" algn="l" rtl="0" eaLnBrk="0">
                        <a:lnSpc>
                          <a:spcPct val="96000"/>
                        </a:lnSpc>
                      </a:pPr>
                      <a:r>
                        <a:rPr lang="en-US" sz="500" kern="0" spc="50" dirty="0">
                          <a:solidFill>
                            <a:srgbClr val="DF0018">
                              <a:alpha val="100000"/>
                            </a:srgbClr>
                          </a:solidFill>
                          <a:latin typeface="微软雅黑" panose="020B0503020204020204" pitchFamily="34" charset="-122"/>
                          <a:ea typeface="微软雅黑" panose="020B0503020204020204" pitchFamily="34" charset="-122"/>
                          <a:cs typeface="微软雅黑" panose="020B0503020204020204" pitchFamily="34" charset="-122"/>
                        </a:rPr>
                        <a:t> SCADA</a:t>
                      </a:r>
                      <a:r>
                        <a:rPr lang="zh-CN" altLang="en-US" sz="500" kern="0" spc="50" dirty="0">
                          <a:solidFill>
                            <a:srgbClr val="DF0018">
                              <a:alpha val="100000"/>
                            </a:srgbClr>
                          </a:solidFill>
                          <a:latin typeface="微软雅黑" panose="020B0503020204020204" pitchFamily="34" charset="-122"/>
                          <a:ea typeface="微软雅黑" panose="020B0503020204020204" pitchFamily="34" charset="-122"/>
                          <a:cs typeface="微软雅黑" panose="020B0503020204020204" pitchFamily="34" charset="-122"/>
                        </a:rPr>
                        <a:t>集中监控</a:t>
                      </a:r>
                      <a:endParaRPr lang="zh-CN" altLang="en-US" sz="500" kern="0" spc="50" dirty="0">
                        <a:solidFill>
                          <a:srgbClr val="DF0018">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0" marB="0" vert="horz">
                    <a:lnL w="3175" cap="flat" cmpd="sng" algn="ctr">
                      <a:solidFill>
                        <a:srgbClr val="E2A0A9"/>
                      </a:solidFill>
                      <a:prstDash val="solid"/>
                      <a:round/>
                      <a:headEnd type="none" w="med" len="med"/>
                      <a:tailEnd type="none" w="med" len="med"/>
                    </a:lnL>
                    <a:lnR w="3175" cap="flat" cmpd="sng" algn="ctr">
                      <a:solidFill>
                        <a:srgbClr val="E2A0A9"/>
                      </a:solidFill>
                      <a:prstDash val="solid"/>
                      <a:round/>
                      <a:headEnd type="none" w="med" len="med"/>
                      <a:tailEnd type="none" w="med" len="med"/>
                    </a:lnR>
                    <a:lnT w="3175" cap="flat" cmpd="sng" algn="ctr">
                      <a:solidFill>
                        <a:srgbClr val="E2A0A9"/>
                      </a:solidFill>
                      <a:prstDash val="solid"/>
                      <a:round/>
                      <a:headEnd type="none" w="med" len="med"/>
                      <a:tailEnd type="none" w="med" len="med"/>
                    </a:lnT>
                    <a:lnB w="3175" cap="flat" cmpd="sng" algn="ctr">
                      <a:solidFill>
                        <a:srgbClr val="E2A0A9"/>
                      </a:solidFill>
                      <a:prstDash val="solid"/>
                      <a:round/>
                      <a:headEnd type="none" w="med" len="med"/>
                      <a:tailEnd type="none" w="med" len="med"/>
                    </a:lnB>
                  </a:tcPr>
                </a:tc>
              </a:tr>
            </a:tbl>
          </a:graphicData>
        </a:graphic>
      </p:graphicFrame>
      <p:pic>
        <p:nvPicPr>
          <p:cNvPr id="2097285" name="picture 376"/>
          <p:cNvPicPr>
            <a:picLocks noChangeAspect="1"/>
          </p:cNvPicPr>
          <p:nvPr/>
        </p:nvPicPr>
        <p:blipFill>
          <a:blip r:embed="rId101"/>
          <a:stretch>
            <a:fillRect/>
          </a:stretch>
        </p:blipFill>
        <p:spPr>
          <a:xfrm rot="21600000">
            <a:off x="3544914" y="3004833"/>
            <a:ext cx="225907" cy="128866"/>
          </a:xfrm>
          <a:prstGeom prst="rect">
            <a:avLst/>
          </a:prstGeom>
        </p:spPr>
      </p:pic>
      <p:pic>
        <p:nvPicPr>
          <p:cNvPr id="2097286" name="picture 378"/>
          <p:cNvPicPr>
            <a:picLocks noChangeAspect="1"/>
          </p:cNvPicPr>
          <p:nvPr/>
        </p:nvPicPr>
        <p:blipFill>
          <a:blip r:embed="rId102"/>
          <a:stretch>
            <a:fillRect/>
          </a:stretch>
        </p:blipFill>
        <p:spPr>
          <a:xfrm rot="21600000">
            <a:off x="4467613" y="3009253"/>
            <a:ext cx="225907" cy="128865"/>
          </a:xfrm>
          <a:prstGeom prst="rect">
            <a:avLst/>
          </a:prstGeom>
        </p:spPr>
      </p:pic>
      <p:sp>
        <p:nvSpPr>
          <p:cNvPr id="1048676" name="path"/>
          <p:cNvSpPr/>
          <p:nvPr/>
        </p:nvSpPr>
        <p:spPr>
          <a:xfrm>
            <a:off x="2382256" y="4787757"/>
            <a:ext cx="895158" cy="28079"/>
          </a:xfrm>
          <a:custGeom>
            <a:avLst/>
            <a:gdLst/>
            <a:ahLst/>
            <a:cxnLst/>
            <a:rect l="0" t="0" r="0" b="0"/>
            <a:pathLst>
              <a:path w="1409" h="44">
                <a:moveTo>
                  <a:pt x="1371" y="41"/>
                </a:moveTo>
                <a:lnTo>
                  <a:pt x="1376" y="41"/>
                </a:lnTo>
                <a:cubicBezTo>
                  <a:pt x="1393" y="41"/>
                  <a:pt x="1406" y="29"/>
                  <a:pt x="1406" y="15"/>
                </a:cubicBezTo>
                <a:lnTo>
                  <a:pt x="1406" y="2"/>
                </a:lnTo>
                <a:moveTo>
                  <a:pt x="38" y="41"/>
                </a:moveTo>
                <a:lnTo>
                  <a:pt x="32" y="41"/>
                </a:lnTo>
                <a:cubicBezTo>
                  <a:pt x="16" y="41"/>
                  <a:pt x="2" y="29"/>
                  <a:pt x="2" y="15"/>
                </a:cubicBezTo>
                <a:lnTo>
                  <a:pt x="2" y="2"/>
                </a:lnTo>
              </a:path>
            </a:pathLst>
          </a:custGeom>
          <a:noFill/>
          <a:ln w="3619" cap="flat">
            <a:solidFill>
              <a:srgbClr val="3787C0">
                <a:alpha val="100000"/>
              </a:srgbClr>
            </a:solidFill>
            <a:prstDash val="solid"/>
            <a:miter lim="1000000"/>
          </a:ln>
        </p:spPr>
        <p:txBody>
          <a:bodyPr rtlCol="0"/>
          <a:p>
            <a:pPr algn="ctr"/>
            <a:endParaRPr lang="zh-CN" altLang="en-US"/>
          </a:p>
        </p:txBody>
      </p:sp>
      <p:pic>
        <p:nvPicPr>
          <p:cNvPr id="2097287" name="picture 386"/>
          <p:cNvPicPr>
            <a:picLocks noChangeAspect="1"/>
          </p:cNvPicPr>
          <p:nvPr/>
        </p:nvPicPr>
        <p:blipFill>
          <a:blip r:embed="rId103"/>
          <a:stretch>
            <a:fillRect/>
          </a:stretch>
        </p:blipFill>
        <p:spPr>
          <a:xfrm rot="21600000">
            <a:off x="6143508" y="4950230"/>
            <a:ext cx="162437" cy="109405"/>
          </a:xfrm>
          <a:prstGeom prst="rect">
            <a:avLst/>
          </a:prstGeom>
        </p:spPr>
      </p:pic>
      <p:pic>
        <p:nvPicPr>
          <p:cNvPr id="2097288" name="picture 388"/>
          <p:cNvPicPr>
            <a:picLocks noChangeAspect="1"/>
          </p:cNvPicPr>
          <p:nvPr/>
        </p:nvPicPr>
        <p:blipFill>
          <a:blip r:embed="rId104"/>
          <a:stretch>
            <a:fillRect/>
          </a:stretch>
        </p:blipFill>
        <p:spPr>
          <a:xfrm rot="21600000">
            <a:off x="1988489" y="4972151"/>
            <a:ext cx="109220" cy="143510"/>
          </a:xfrm>
          <a:prstGeom prst="rect">
            <a:avLst/>
          </a:prstGeom>
        </p:spPr>
      </p:pic>
      <p:pic>
        <p:nvPicPr>
          <p:cNvPr id="2097289" name="picture 390"/>
          <p:cNvPicPr>
            <a:picLocks noChangeAspect="1"/>
          </p:cNvPicPr>
          <p:nvPr/>
        </p:nvPicPr>
        <p:blipFill>
          <a:blip r:embed="rId105"/>
          <a:stretch>
            <a:fillRect/>
          </a:stretch>
        </p:blipFill>
        <p:spPr>
          <a:xfrm rot="21600000">
            <a:off x="2675784" y="4934889"/>
            <a:ext cx="44451" cy="30154"/>
          </a:xfrm>
          <a:prstGeom prst="rect">
            <a:avLst/>
          </a:prstGeom>
        </p:spPr>
      </p:pic>
      <p:pic>
        <p:nvPicPr>
          <p:cNvPr id="2097290" name="picture 392"/>
          <p:cNvPicPr>
            <a:picLocks noChangeAspect="1"/>
          </p:cNvPicPr>
          <p:nvPr/>
        </p:nvPicPr>
        <p:blipFill>
          <a:blip r:embed="rId106"/>
          <a:stretch>
            <a:fillRect/>
          </a:stretch>
        </p:blipFill>
        <p:spPr>
          <a:xfrm rot="21600000">
            <a:off x="2634571" y="4930518"/>
            <a:ext cx="116080" cy="57619"/>
          </a:xfrm>
          <a:prstGeom prst="rect">
            <a:avLst/>
          </a:prstGeom>
        </p:spPr>
      </p:pic>
      <p:pic>
        <p:nvPicPr>
          <p:cNvPr id="2097291" name="picture 394"/>
          <p:cNvPicPr>
            <a:picLocks noChangeAspect="1"/>
          </p:cNvPicPr>
          <p:nvPr/>
        </p:nvPicPr>
        <p:blipFill>
          <a:blip r:embed="rId107"/>
          <a:stretch>
            <a:fillRect/>
          </a:stretch>
        </p:blipFill>
        <p:spPr>
          <a:xfrm rot="21600000">
            <a:off x="2546075" y="4956173"/>
            <a:ext cx="232730" cy="56337"/>
          </a:xfrm>
          <a:prstGeom prst="rect">
            <a:avLst/>
          </a:prstGeom>
        </p:spPr>
      </p:pic>
      <p:pic>
        <p:nvPicPr>
          <p:cNvPr id="2097292" name="picture 396"/>
          <p:cNvPicPr>
            <a:picLocks noChangeAspect="1"/>
          </p:cNvPicPr>
          <p:nvPr/>
        </p:nvPicPr>
        <p:blipFill>
          <a:blip r:embed="rId108"/>
          <a:stretch>
            <a:fillRect/>
          </a:stretch>
        </p:blipFill>
        <p:spPr>
          <a:xfrm rot="21600000">
            <a:off x="4518621" y="2952495"/>
            <a:ext cx="111709" cy="114071"/>
          </a:xfrm>
          <a:prstGeom prst="rect">
            <a:avLst/>
          </a:prstGeom>
        </p:spPr>
      </p:pic>
      <p:pic>
        <p:nvPicPr>
          <p:cNvPr id="2097293" name="picture 398"/>
          <p:cNvPicPr>
            <a:picLocks noChangeAspect="1"/>
          </p:cNvPicPr>
          <p:nvPr/>
        </p:nvPicPr>
        <p:blipFill>
          <a:blip r:embed="rId109"/>
          <a:stretch>
            <a:fillRect/>
          </a:stretch>
        </p:blipFill>
        <p:spPr>
          <a:xfrm rot="21600000">
            <a:off x="2916732" y="5087543"/>
            <a:ext cx="160007" cy="76987"/>
          </a:xfrm>
          <a:prstGeom prst="rect">
            <a:avLst/>
          </a:prstGeom>
        </p:spPr>
      </p:pic>
      <p:pic>
        <p:nvPicPr>
          <p:cNvPr id="2097294" name="picture 400"/>
          <p:cNvPicPr>
            <a:picLocks noChangeAspect="1"/>
          </p:cNvPicPr>
          <p:nvPr/>
        </p:nvPicPr>
        <p:blipFill>
          <a:blip r:embed="rId110"/>
          <a:stretch>
            <a:fillRect/>
          </a:stretch>
        </p:blipFill>
        <p:spPr>
          <a:xfrm rot="21600000">
            <a:off x="4080742" y="5559929"/>
            <a:ext cx="283212" cy="40576"/>
          </a:xfrm>
          <a:prstGeom prst="rect">
            <a:avLst/>
          </a:prstGeom>
        </p:spPr>
      </p:pic>
      <p:pic>
        <p:nvPicPr>
          <p:cNvPr id="2097295" name="picture 404"/>
          <p:cNvPicPr>
            <a:picLocks noChangeAspect="1"/>
          </p:cNvPicPr>
          <p:nvPr/>
        </p:nvPicPr>
        <p:blipFill>
          <a:blip r:embed="rId111"/>
          <a:stretch>
            <a:fillRect/>
          </a:stretch>
        </p:blipFill>
        <p:spPr>
          <a:xfrm rot="21600000">
            <a:off x="3606863" y="2973031"/>
            <a:ext cx="97687" cy="96735"/>
          </a:xfrm>
          <a:prstGeom prst="rect">
            <a:avLst/>
          </a:prstGeom>
        </p:spPr>
      </p:pic>
      <p:pic>
        <p:nvPicPr>
          <p:cNvPr id="2097296" name="picture 406"/>
          <p:cNvPicPr>
            <a:picLocks noChangeAspect="1"/>
          </p:cNvPicPr>
          <p:nvPr/>
        </p:nvPicPr>
        <p:blipFill>
          <a:blip r:embed="rId112"/>
          <a:stretch>
            <a:fillRect/>
          </a:stretch>
        </p:blipFill>
        <p:spPr>
          <a:xfrm rot="21600000">
            <a:off x="2359357" y="4908164"/>
            <a:ext cx="51643" cy="37945"/>
          </a:xfrm>
          <a:prstGeom prst="rect">
            <a:avLst/>
          </a:prstGeom>
        </p:spPr>
      </p:pic>
      <p:pic>
        <p:nvPicPr>
          <p:cNvPr id="2097297" name="picture 408"/>
          <p:cNvPicPr>
            <a:picLocks noChangeAspect="1"/>
          </p:cNvPicPr>
          <p:nvPr/>
        </p:nvPicPr>
        <p:blipFill>
          <a:blip r:embed="rId113"/>
          <a:stretch>
            <a:fillRect/>
          </a:stretch>
        </p:blipFill>
        <p:spPr>
          <a:xfrm rot="21600000">
            <a:off x="2300973" y="4918875"/>
            <a:ext cx="83438" cy="46507"/>
          </a:xfrm>
          <a:prstGeom prst="rect">
            <a:avLst/>
          </a:prstGeom>
        </p:spPr>
      </p:pic>
      <p:pic>
        <p:nvPicPr>
          <p:cNvPr id="2097298" name="picture 410"/>
          <p:cNvPicPr>
            <a:picLocks noChangeAspect="1"/>
          </p:cNvPicPr>
          <p:nvPr/>
        </p:nvPicPr>
        <p:blipFill>
          <a:blip r:embed="rId114"/>
          <a:stretch>
            <a:fillRect/>
          </a:stretch>
        </p:blipFill>
        <p:spPr>
          <a:xfrm rot="21600000">
            <a:off x="2146998" y="4927714"/>
            <a:ext cx="177671" cy="47688"/>
          </a:xfrm>
          <a:prstGeom prst="rect">
            <a:avLst/>
          </a:prstGeom>
        </p:spPr>
      </p:pic>
      <p:pic>
        <p:nvPicPr>
          <p:cNvPr id="2097299" name="picture 412"/>
          <p:cNvPicPr>
            <a:picLocks noChangeAspect="1"/>
          </p:cNvPicPr>
          <p:nvPr/>
        </p:nvPicPr>
        <p:blipFill>
          <a:blip r:embed="rId115"/>
          <a:stretch>
            <a:fillRect/>
          </a:stretch>
        </p:blipFill>
        <p:spPr>
          <a:xfrm rot="21600000">
            <a:off x="3619766" y="3001238"/>
            <a:ext cx="112801" cy="68542"/>
          </a:xfrm>
          <a:prstGeom prst="rect">
            <a:avLst/>
          </a:prstGeom>
        </p:spPr>
      </p:pic>
      <p:grpSp>
        <p:nvGrpSpPr>
          <p:cNvPr id="71" name="group 34"/>
          <p:cNvGrpSpPr/>
          <p:nvPr/>
        </p:nvGrpSpPr>
        <p:grpSpPr>
          <a:xfrm rot="21600000">
            <a:off x="1296718" y="2349130"/>
            <a:ext cx="336162" cy="21017"/>
            <a:chOff x="0" y="0"/>
            <a:chExt cx="336162" cy="21017"/>
          </a:xfrm>
        </p:grpSpPr>
        <p:sp>
          <p:nvSpPr>
            <p:cNvPr id="1048677" name="path"/>
            <p:cNvSpPr/>
            <p:nvPr/>
          </p:nvSpPr>
          <p:spPr>
            <a:xfrm>
              <a:off x="2484" y="2807"/>
              <a:ext cx="331063" cy="10134"/>
            </a:xfrm>
            <a:custGeom>
              <a:avLst/>
              <a:gdLst/>
              <a:ahLst/>
              <a:cxnLst/>
              <a:rect l="0" t="0" r="0" b="0"/>
              <a:pathLst>
                <a:path w="521" h="15">
                  <a:moveTo>
                    <a:pt x="0" y="15"/>
                  </a:moveTo>
                  <a:cubicBezTo>
                    <a:pt x="0" y="7"/>
                    <a:pt x="7" y="0"/>
                    <a:pt x="15" y="0"/>
                  </a:cubicBezTo>
                  <a:lnTo>
                    <a:pt x="506" y="0"/>
                  </a:lnTo>
                  <a:cubicBezTo>
                    <a:pt x="514" y="0"/>
                    <a:pt x="520" y="7"/>
                    <a:pt x="520" y="15"/>
                  </a:cubicBezTo>
                </a:path>
              </a:pathLst>
            </a:custGeom>
            <a:noFill/>
            <a:ln w="939" cap="flat">
              <a:solidFill>
                <a:srgbClr val="7DB7DE">
                  <a:alpha val="100000"/>
                </a:srgbClr>
              </a:solidFill>
              <a:prstDash val="solid"/>
              <a:miter lim="1000000"/>
            </a:ln>
          </p:spPr>
          <p:txBody>
            <a:bodyPr rtlCol="0"/>
            <a:p>
              <a:pPr algn="ctr"/>
              <a:endParaRPr lang="zh-CN" altLang="en-US"/>
            </a:p>
          </p:txBody>
        </p:sp>
        <p:sp>
          <p:nvSpPr>
            <p:cNvPr id="1048678" name="path"/>
            <p:cNvSpPr/>
            <p:nvPr/>
          </p:nvSpPr>
          <p:spPr>
            <a:xfrm>
              <a:off x="0" y="0"/>
              <a:ext cx="336162" cy="21017"/>
            </a:xfrm>
            <a:custGeom>
              <a:avLst/>
              <a:gdLst/>
              <a:ahLst/>
              <a:cxnLst/>
              <a:rect l="0" t="0" r="0" b="0"/>
              <a:pathLst>
                <a:path w="529" h="33">
                  <a:moveTo>
                    <a:pt x="38" y="2"/>
                  </a:moveTo>
                  <a:lnTo>
                    <a:pt x="32" y="2"/>
                  </a:lnTo>
                  <a:cubicBezTo>
                    <a:pt x="16" y="2"/>
                    <a:pt x="2" y="10"/>
                    <a:pt x="2" y="21"/>
                  </a:cubicBezTo>
                  <a:lnTo>
                    <a:pt x="2" y="30"/>
                  </a:lnTo>
                  <a:moveTo>
                    <a:pt x="490" y="2"/>
                  </a:moveTo>
                  <a:lnTo>
                    <a:pt x="496" y="2"/>
                  </a:lnTo>
                  <a:cubicBezTo>
                    <a:pt x="513" y="2"/>
                    <a:pt x="526" y="11"/>
                    <a:pt x="526" y="21"/>
                  </a:cubicBezTo>
                  <a:lnTo>
                    <a:pt x="526" y="30"/>
                  </a:lnTo>
                </a:path>
              </a:pathLst>
            </a:custGeom>
            <a:noFill/>
            <a:ln w="3098" cap="flat">
              <a:solidFill>
                <a:srgbClr val="3787C0">
                  <a:alpha val="100000"/>
                </a:srgbClr>
              </a:solidFill>
              <a:prstDash val="solid"/>
              <a:miter lim="1000000"/>
            </a:ln>
          </p:spPr>
          <p:txBody>
            <a:bodyPr rtlCol="0"/>
            <a:p>
              <a:pPr algn="ctr"/>
              <a:endParaRPr lang="zh-CN" altLang="en-US"/>
            </a:p>
          </p:txBody>
        </p:sp>
      </p:grpSp>
      <p:sp>
        <p:nvSpPr>
          <p:cNvPr id="1048679" name="rect"/>
          <p:cNvSpPr/>
          <p:nvPr/>
        </p:nvSpPr>
        <p:spPr>
          <a:xfrm>
            <a:off x="209909" y="5195308"/>
            <a:ext cx="225897" cy="31064"/>
          </a:xfrm>
          <a:prstGeom prst="rect">
            <a:avLst/>
          </a:prstGeom>
          <a:solidFill>
            <a:srgbClr val="71BCE9">
              <a:alpha val="14901"/>
            </a:srgbClr>
          </a:solidFill>
          <a:ln cap="flat">
            <a:noFill/>
            <a:prstDash val="solid"/>
            <a:miter lim="0"/>
          </a:ln>
        </p:spPr>
        <p:txBody>
          <a:bodyPr rtlCol="0"/>
          <a:p>
            <a:pPr algn="ctr"/>
            <a:endParaRPr lang="zh-CN" altLang="en-US"/>
          </a:p>
        </p:txBody>
      </p:sp>
      <p:sp>
        <p:nvSpPr>
          <p:cNvPr id="1048680" name="rect"/>
          <p:cNvSpPr/>
          <p:nvPr/>
        </p:nvSpPr>
        <p:spPr>
          <a:xfrm>
            <a:off x="4392523" y="5155438"/>
            <a:ext cx="231101" cy="27584"/>
          </a:xfrm>
          <a:prstGeom prst="rect">
            <a:avLst/>
          </a:prstGeom>
          <a:solidFill>
            <a:srgbClr val="71BCE9">
              <a:alpha val="14901"/>
            </a:srgbClr>
          </a:solidFill>
          <a:ln cap="flat">
            <a:noFill/>
            <a:prstDash val="solid"/>
            <a:miter lim="0"/>
          </a:ln>
        </p:spPr>
        <p:txBody>
          <a:bodyPr rtlCol="0"/>
          <a:p>
            <a:pPr algn="ctr"/>
            <a:endParaRPr lang="zh-CN" altLang="en-US"/>
          </a:p>
        </p:txBody>
      </p:sp>
      <p:sp>
        <p:nvSpPr>
          <p:cNvPr id="1048681" name="rect"/>
          <p:cNvSpPr/>
          <p:nvPr/>
        </p:nvSpPr>
        <p:spPr>
          <a:xfrm>
            <a:off x="3717562" y="12047862"/>
            <a:ext cx="197111" cy="22948"/>
          </a:xfrm>
          <a:prstGeom prst="rect">
            <a:avLst/>
          </a:prstGeom>
          <a:solidFill>
            <a:srgbClr val="71BCE9">
              <a:alpha val="14901"/>
            </a:srgbClr>
          </a:solidFill>
          <a:ln cap="flat">
            <a:noFill/>
            <a:prstDash val="solid"/>
            <a:miter lim="0"/>
          </a:ln>
        </p:spPr>
        <p:txBody>
          <a:bodyPr rtlCol="0"/>
          <a:p>
            <a:pPr algn="ctr"/>
            <a:endParaRPr lang="zh-CN" altLang="en-US"/>
          </a:p>
        </p:txBody>
      </p:sp>
      <p:sp>
        <p:nvSpPr>
          <p:cNvPr id="1048682" name="rect"/>
          <p:cNvSpPr/>
          <p:nvPr/>
        </p:nvSpPr>
        <p:spPr>
          <a:xfrm>
            <a:off x="4408553" y="4909736"/>
            <a:ext cx="204660" cy="21323"/>
          </a:xfrm>
          <a:prstGeom prst="rect">
            <a:avLst/>
          </a:prstGeom>
          <a:solidFill>
            <a:srgbClr val="71BCE9">
              <a:alpha val="14901"/>
            </a:srgbClr>
          </a:solidFill>
          <a:ln cap="flat">
            <a:noFill/>
            <a:prstDash val="solid"/>
            <a:miter lim="0"/>
          </a:ln>
        </p:spPr>
        <p:txBody>
          <a:bodyPr rtlCol="0"/>
          <a:p>
            <a:pPr algn="ctr"/>
            <a:endParaRPr lang="zh-CN" altLang="en-US"/>
          </a:p>
        </p:txBody>
      </p:sp>
      <p:sp>
        <p:nvSpPr>
          <p:cNvPr id="1048683" name="rect"/>
          <p:cNvSpPr/>
          <p:nvPr/>
        </p:nvSpPr>
        <p:spPr>
          <a:xfrm>
            <a:off x="688798" y="5411110"/>
            <a:ext cx="178131" cy="21793"/>
          </a:xfrm>
          <a:prstGeom prst="rect">
            <a:avLst/>
          </a:prstGeom>
          <a:solidFill>
            <a:srgbClr val="71BCE9">
              <a:alpha val="14901"/>
            </a:srgbClr>
          </a:solidFill>
          <a:ln cap="flat">
            <a:noFill/>
            <a:prstDash val="solid"/>
            <a:miter lim="0"/>
          </a:ln>
        </p:spPr>
        <p:txBody>
          <a:bodyPr rtlCol="0"/>
          <a:p>
            <a:pPr algn="ctr"/>
            <a:endParaRPr lang="zh-CN" altLang="en-US"/>
          </a:p>
        </p:txBody>
      </p:sp>
      <p:pic>
        <p:nvPicPr>
          <p:cNvPr id="2097300" name="picture 430"/>
          <p:cNvPicPr>
            <a:picLocks noChangeAspect="1"/>
          </p:cNvPicPr>
          <p:nvPr/>
        </p:nvPicPr>
        <p:blipFill>
          <a:blip r:embed="rId116"/>
          <a:stretch>
            <a:fillRect/>
          </a:stretch>
        </p:blipFill>
        <p:spPr>
          <a:xfrm rot="21600000">
            <a:off x="243513" y="5057340"/>
            <a:ext cx="133220" cy="21603"/>
          </a:xfrm>
          <a:prstGeom prst="rect">
            <a:avLst/>
          </a:prstGeom>
        </p:spPr>
      </p:pic>
      <p:pic>
        <p:nvPicPr>
          <p:cNvPr id="2097301" name="picture 434"/>
          <p:cNvPicPr>
            <a:picLocks noChangeAspect="1"/>
          </p:cNvPicPr>
          <p:nvPr/>
        </p:nvPicPr>
        <p:blipFill>
          <a:blip r:embed="rId117"/>
          <a:stretch>
            <a:fillRect/>
          </a:stretch>
        </p:blipFill>
        <p:spPr>
          <a:xfrm rot="21600000">
            <a:off x="2414849" y="4939287"/>
            <a:ext cx="55600" cy="33079"/>
          </a:xfrm>
          <a:prstGeom prst="rect">
            <a:avLst/>
          </a:prstGeom>
        </p:spPr>
      </p:pic>
      <p:pic>
        <p:nvPicPr>
          <p:cNvPr id="2097302" name="picture 436"/>
          <p:cNvPicPr>
            <a:picLocks noChangeAspect="1"/>
          </p:cNvPicPr>
          <p:nvPr/>
        </p:nvPicPr>
        <p:blipFill>
          <a:blip r:embed="rId118"/>
          <a:stretch>
            <a:fillRect/>
          </a:stretch>
        </p:blipFill>
        <p:spPr>
          <a:xfrm rot="21600000">
            <a:off x="3418550" y="4987615"/>
            <a:ext cx="74586" cy="24641"/>
          </a:xfrm>
          <a:prstGeom prst="rect">
            <a:avLst/>
          </a:prstGeom>
        </p:spPr>
      </p:pic>
      <p:sp>
        <p:nvSpPr>
          <p:cNvPr id="1048684" name="rect"/>
          <p:cNvSpPr/>
          <p:nvPr/>
        </p:nvSpPr>
        <p:spPr>
          <a:xfrm>
            <a:off x="4554966" y="5283625"/>
            <a:ext cx="112471" cy="14135"/>
          </a:xfrm>
          <a:prstGeom prst="rect">
            <a:avLst/>
          </a:prstGeom>
          <a:solidFill>
            <a:srgbClr val="71BCE9">
              <a:alpha val="14901"/>
            </a:srgbClr>
          </a:solidFill>
          <a:ln cap="flat">
            <a:noFill/>
            <a:prstDash val="solid"/>
            <a:miter lim="0"/>
          </a:ln>
        </p:spPr>
        <p:txBody>
          <a:bodyPr rtlCol="0"/>
          <a:p>
            <a:pPr algn="ctr"/>
            <a:endParaRPr lang="zh-CN" altLang="en-US"/>
          </a:p>
        </p:txBody>
      </p:sp>
      <p:pic>
        <p:nvPicPr>
          <p:cNvPr id="2097303" name="picture 440"/>
          <p:cNvPicPr>
            <a:picLocks noChangeAspect="1"/>
          </p:cNvPicPr>
          <p:nvPr/>
        </p:nvPicPr>
        <p:blipFill>
          <a:blip r:embed="rId119"/>
          <a:stretch>
            <a:fillRect/>
          </a:stretch>
        </p:blipFill>
        <p:spPr>
          <a:xfrm rot="21600000">
            <a:off x="3497897" y="4958968"/>
            <a:ext cx="51371" cy="25933"/>
          </a:xfrm>
          <a:prstGeom prst="rect">
            <a:avLst/>
          </a:prstGeom>
        </p:spPr>
      </p:pic>
      <p:pic>
        <p:nvPicPr>
          <p:cNvPr id="2097304" name="picture 442"/>
          <p:cNvPicPr>
            <a:picLocks noChangeAspect="1"/>
          </p:cNvPicPr>
          <p:nvPr/>
        </p:nvPicPr>
        <p:blipFill>
          <a:blip r:embed="rId120"/>
          <a:stretch>
            <a:fillRect/>
          </a:stretch>
        </p:blipFill>
        <p:spPr>
          <a:xfrm rot="21600000">
            <a:off x="1179259" y="4870328"/>
            <a:ext cx="97789" cy="9499"/>
          </a:xfrm>
          <a:prstGeom prst="rect">
            <a:avLst/>
          </a:prstGeom>
        </p:spPr>
      </p:pic>
      <p:pic>
        <p:nvPicPr>
          <p:cNvPr id="2097305" name="picture 444"/>
          <p:cNvPicPr>
            <a:picLocks noChangeAspect="1"/>
          </p:cNvPicPr>
          <p:nvPr/>
        </p:nvPicPr>
        <p:blipFill>
          <a:blip r:embed="rId121"/>
          <a:stretch>
            <a:fillRect/>
          </a:stretch>
        </p:blipFill>
        <p:spPr>
          <a:xfrm rot="21600000">
            <a:off x="1846135" y="2953740"/>
            <a:ext cx="39255" cy="23253"/>
          </a:xfrm>
          <a:prstGeom prst="rect">
            <a:avLst/>
          </a:prstGeom>
        </p:spPr>
      </p:pic>
      <p:sp>
        <p:nvSpPr>
          <p:cNvPr id="1048685" name="rect"/>
          <p:cNvSpPr/>
          <p:nvPr/>
        </p:nvSpPr>
        <p:spPr>
          <a:xfrm>
            <a:off x="227614" y="5530018"/>
            <a:ext cx="82562" cy="10439"/>
          </a:xfrm>
          <a:prstGeom prst="rect">
            <a:avLst/>
          </a:prstGeom>
          <a:solidFill>
            <a:srgbClr val="71BCE9">
              <a:alpha val="14901"/>
            </a:srgbClr>
          </a:solidFill>
          <a:ln cap="flat">
            <a:noFill/>
            <a:prstDash val="solid"/>
            <a:miter lim="0"/>
          </a:ln>
        </p:spPr>
        <p:txBody>
          <a:bodyPr rtlCol="0"/>
          <a:p>
            <a:pPr algn="ctr"/>
            <a:endParaRPr lang="zh-CN" altLang="en-US"/>
          </a:p>
        </p:txBody>
      </p:sp>
      <p:sp>
        <p:nvSpPr>
          <p:cNvPr id="1048686" name="path"/>
          <p:cNvSpPr/>
          <p:nvPr/>
        </p:nvSpPr>
        <p:spPr>
          <a:xfrm>
            <a:off x="2382256" y="4670021"/>
            <a:ext cx="26339" cy="28079"/>
          </a:xfrm>
          <a:custGeom>
            <a:avLst/>
            <a:gdLst/>
            <a:ahLst/>
            <a:cxnLst/>
            <a:rect l="0" t="0" r="0" b="0"/>
            <a:pathLst>
              <a:path w="41" h="44">
                <a:moveTo>
                  <a:pt x="38" y="2"/>
                </a:moveTo>
                <a:lnTo>
                  <a:pt x="32" y="2"/>
                </a:lnTo>
                <a:cubicBezTo>
                  <a:pt x="16" y="2"/>
                  <a:pt x="2" y="14"/>
                  <a:pt x="2" y="28"/>
                </a:cubicBezTo>
                <a:lnTo>
                  <a:pt x="2" y="41"/>
                </a:lnTo>
              </a:path>
            </a:pathLst>
          </a:custGeom>
          <a:noFill/>
          <a:ln w="3619" cap="flat">
            <a:solidFill>
              <a:srgbClr val="3787C0">
                <a:alpha val="100000"/>
              </a:srgbClr>
            </a:solidFill>
            <a:prstDash val="solid"/>
            <a:miter lim="1000000"/>
          </a:ln>
        </p:spPr>
        <p:txBody>
          <a:bodyPr rtlCol="0"/>
          <a:p>
            <a:pPr algn="ctr"/>
            <a:endParaRPr lang="zh-CN" altLang="en-US"/>
          </a:p>
        </p:txBody>
      </p:sp>
      <p:pic>
        <p:nvPicPr>
          <p:cNvPr id="2097306" name="picture 450"/>
          <p:cNvPicPr>
            <a:picLocks noChangeAspect="1"/>
          </p:cNvPicPr>
          <p:nvPr/>
        </p:nvPicPr>
        <p:blipFill>
          <a:blip r:embed="rId122"/>
          <a:stretch>
            <a:fillRect/>
          </a:stretch>
        </p:blipFill>
        <p:spPr>
          <a:xfrm rot="21600000">
            <a:off x="3606519" y="5591220"/>
            <a:ext cx="71589" cy="9969"/>
          </a:xfrm>
          <a:prstGeom prst="rect">
            <a:avLst/>
          </a:prstGeom>
        </p:spPr>
      </p:pic>
      <p:sp>
        <p:nvSpPr>
          <p:cNvPr id="1048687" name="rect"/>
          <p:cNvSpPr/>
          <p:nvPr/>
        </p:nvSpPr>
        <p:spPr>
          <a:xfrm>
            <a:off x="-218035" y="5586360"/>
            <a:ext cx="71348" cy="9258"/>
          </a:xfrm>
          <a:prstGeom prst="rect">
            <a:avLst/>
          </a:prstGeom>
          <a:solidFill>
            <a:srgbClr val="71BCE9">
              <a:alpha val="14901"/>
            </a:srgbClr>
          </a:solidFill>
          <a:ln cap="flat">
            <a:noFill/>
            <a:prstDash val="solid"/>
            <a:miter lim="0"/>
          </a:ln>
        </p:spPr>
        <p:txBody>
          <a:bodyPr rtlCol="0"/>
          <a:p>
            <a:pPr algn="ctr"/>
            <a:endParaRPr lang="zh-CN" altLang="en-US"/>
          </a:p>
        </p:txBody>
      </p:sp>
      <p:sp>
        <p:nvSpPr>
          <p:cNvPr id="1048688" name="rect"/>
          <p:cNvSpPr/>
          <p:nvPr/>
        </p:nvSpPr>
        <p:spPr>
          <a:xfrm>
            <a:off x="5499394" y="5240968"/>
            <a:ext cx="64655" cy="8115"/>
          </a:xfrm>
          <a:prstGeom prst="rect">
            <a:avLst/>
          </a:prstGeom>
          <a:solidFill>
            <a:srgbClr val="71BCE9">
              <a:alpha val="14901"/>
            </a:srgbClr>
          </a:solidFill>
          <a:ln cap="flat">
            <a:noFill/>
            <a:prstDash val="solid"/>
            <a:miter lim="0"/>
          </a:ln>
        </p:spPr>
        <p:txBody>
          <a:bodyPr rtlCol="0"/>
          <a:p>
            <a:pPr algn="ctr"/>
            <a:endParaRPr lang="zh-CN" altLang="en-US"/>
          </a:p>
        </p:txBody>
      </p:sp>
      <p:pic>
        <p:nvPicPr>
          <p:cNvPr id="2097307" name="picture 456"/>
          <p:cNvPicPr>
            <a:picLocks noChangeAspect="1"/>
          </p:cNvPicPr>
          <p:nvPr/>
        </p:nvPicPr>
        <p:blipFill>
          <a:blip r:embed="rId123"/>
          <a:stretch>
            <a:fillRect/>
          </a:stretch>
        </p:blipFill>
        <p:spPr>
          <a:xfrm rot="21600000">
            <a:off x="3248973" y="4842981"/>
            <a:ext cx="6350" cy="73447"/>
          </a:xfrm>
          <a:prstGeom prst="rect">
            <a:avLst/>
          </a:prstGeom>
        </p:spPr>
      </p:pic>
      <p:pic>
        <p:nvPicPr>
          <p:cNvPr id="2097308" name="picture 458"/>
          <p:cNvPicPr>
            <a:picLocks noChangeAspect="1"/>
          </p:cNvPicPr>
          <p:nvPr/>
        </p:nvPicPr>
        <p:blipFill>
          <a:blip r:embed="rId124"/>
          <a:stretch>
            <a:fillRect/>
          </a:stretch>
        </p:blipFill>
        <p:spPr>
          <a:xfrm rot="21600000">
            <a:off x="3431830" y="4991538"/>
            <a:ext cx="21513" cy="8267"/>
          </a:xfrm>
          <a:prstGeom prst="rect">
            <a:avLst/>
          </a:prstGeom>
        </p:spPr>
      </p:pic>
      <p:pic>
        <p:nvPicPr>
          <p:cNvPr id="2097309" name="picture 460"/>
          <p:cNvPicPr>
            <a:picLocks noChangeAspect="1"/>
          </p:cNvPicPr>
          <p:nvPr/>
        </p:nvPicPr>
        <p:blipFill>
          <a:blip r:embed="rId125"/>
          <a:stretch>
            <a:fillRect/>
          </a:stretch>
        </p:blipFill>
        <p:spPr>
          <a:xfrm rot="21600000">
            <a:off x="3203248" y="4870843"/>
            <a:ext cx="13306" cy="12762"/>
          </a:xfrm>
          <a:prstGeom prst="rect">
            <a:avLst/>
          </a:prstGeom>
        </p:spPr>
      </p:pic>
      <p:pic>
        <p:nvPicPr>
          <p:cNvPr id="2097310" name="picture 462"/>
          <p:cNvPicPr>
            <a:picLocks noChangeAspect="1"/>
          </p:cNvPicPr>
          <p:nvPr/>
        </p:nvPicPr>
        <p:blipFill>
          <a:blip r:embed="rId126"/>
          <a:stretch>
            <a:fillRect/>
          </a:stretch>
        </p:blipFill>
        <p:spPr>
          <a:xfrm rot="21600000">
            <a:off x="3292337" y="4839305"/>
            <a:ext cx="17448" cy="9026"/>
          </a:xfrm>
          <a:prstGeom prst="rect">
            <a:avLst/>
          </a:prstGeom>
        </p:spPr>
      </p:pic>
      <p:pic>
        <p:nvPicPr>
          <p:cNvPr id="2097311" name="picture 464"/>
          <p:cNvPicPr>
            <a:picLocks noChangeAspect="1"/>
          </p:cNvPicPr>
          <p:nvPr/>
        </p:nvPicPr>
        <p:blipFill>
          <a:blip r:embed="rId127"/>
          <a:stretch>
            <a:fillRect/>
          </a:stretch>
        </p:blipFill>
        <p:spPr>
          <a:xfrm rot="21600000">
            <a:off x="6403562" y="4773242"/>
            <a:ext cx="12591" cy="9637"/>
          </a:xfrm>
          <a:prstGeom prst="rect">
            <a:avLst/>
          </a:prstGeom>
        </p:spPr>
      </p:pic>
      <p:pic>
        <p:nvPicPr>
          <p:cNvPr id="2097312" name="picture 466"/>
          <p:cNvPicPr>
            <a:picLocks noChangeAspect="1"/>
          </p:cNvPicPr>
          <p:nvPr/>
        </p:nvPicPr>
        <p:blipFill>
          <a:blip r:embed="rId128"/>
          <a:stretch>
            <a:fillRect/>
          </a:stretch>
        </p:blipFill>
        <p:spPr>
          <a:xfrm rot="21600000">
            <a:off x="3330143" y="5169890"/>
            <a:ext cx="10502" cy="10020"/>
          </a:xfrm>
          <a:prstGeom prst="rect">
            <a:avLst/>
          </a:prstGeom>
        </p:spPr>
      </p:pic>
      <p:sp>
        <p:nvSpPr>
          <p:cNvPr id="1048689" name="rect"/>
          <p:cNvSpPr/>
          <p:nvPr/>
        </p:nvSpPr>
        <p:spPr>
          <a:xfrm>
            <a:off x="-218406" y="5314760"/>
            <a:ext cx="12177" cy="8500"/>
          </a:xfrm>
          <a:prstGeom prst="rect">
            <a:avLst/>
          </a:prstGeom>
          <a:solidFill>
            <a:srgbClr val="71BCE9">
              <a:alpha val="2745"/>
            </a:srgbClr>
          </a:solidFill>
          <a:ln cap="flat">
            <a:noFill/>
            <a:prstDash val="solid"/>
            <a:miter lim="0"/>
          </a:ln>
        </p:spPr>
        <p:txBody>
          <a:bodyPr rtlCol="0"/>
          <a:p>
            <a:pPr algn="ctr"/>
            <a:endParaRPr lang="zh-CN" altLang="en-US"/>
          </a:p>
        </p:txBody>
      </p:sp>
      <p:sp>
        <p:nvSpPr>
          <p:cNvPr id="1048690" name="rect"/>
          <p:cNvSpPr/>
          <p:nvPr/>
        </p:nvSpPr>
        <p:spPr>
          <a:xfrm>
            <a:off x="5274726" y="5149468"/>
            <a:ext cx="12009" cy="7591"/>
          </a:xfrm>
          <a:prstGeom prst="rect">
            <a:avLst/>
          </a:prstGeom>
          <a:solidFill>
            <a:srgbClr val="71BCE9">
              <a:alpha val="2745"/>
            </a:srgbClr>
          </a:solidFill>
          <a:ln cap="flat">
            <a:noFill/>
            <a:prstDash val="solid"/>
            <a:miter lim="0"/>
          </a:ln>
        </p:spPr>
        <p:txBody>
          <a:bodyPr rtlCol="0"/>
          <a:p>
            <a:pPr algn="ctr"/>
            <a:endParaRPr lang="zh-CN" altLang="en-US"/>
          </a:p>
        </p:txBody>
      </p:sp>
      <p:pic>
        <p:nvPicPr>
          <p:cNvPr id="2097313" name="picture 472"/>
          <p:cNvPicPr>
            <a:picLocks noChangeAspect="1"/>
          </p:cNvPicPr>
          <p:nvPr/>
        </p:nvPicPr>
        <p:blipFill>
          <a:blip r:embed="rId129"/>
          <a:stretch>
            <a:fillRect/>
          </a:stretch>
        </p:blipFill>
        <p:spPr>
          <a:xfrm rot="21600000">
            <a:off x="3361786" y="5025168"/>
            <a:ext cx="13639" cy="6350"/>
          </a:xfrm>
          <a:prstGeom prst="rect">
            <a:avLst/>
          </a:prstGeom>
        </p:spPr>
      </p:pic>
      <p:sp>
        <p:nvSpPr>
          <p:cNvPr id="1048691" name="rect"/>
          <p:cNvSpPr/>
          <p:nvPr/>
        </p:nvSpPr>
        <p:spPr>
          <a:xfrm>
            <a:off x="5374601" y="5278292"/>
            <a:ext cx="8854" cy="5333"/>
          </a:xfrm>
          <a:prstGeom prst="rect">
            <a:avLst/>
          </a:prstGeom>
          <a:solidFill>
            <a:srgbClr val="71BCE9">
              <a:alpha val="2745"/>
            </a:srgbClr>
          </a:solidFill>
          <a:ln cap="flat">
            <a:noFill/>
            <a:prstDash val="solid"/>
            <a:miter lim="0"/>
          </a:ln>
        </p:spPr>
        <p:txBody>
          <a:bodyPr rtlCol="0"/>
          <a:p>
            <a:pPr algn="ctr"/>
            <a:endParaRPr lang="zh-CN" altLang="en-US"/>
          </a:p>
        </p:txBody>
      </p:sp>
      <p:sp>
        <p:nvSpPr>
          <p:cNvPr id="1048692" name="path"/>
          <p:cNvSpPr/>
          <p:nvPr/>
        </p:nvSpPr>
        <p:spPr>
          <a:xfrm>
            <a:off x="3294433" y="4840965"/>
            <a:ext cx="1701" cy="1389"/>
          </a:xfrm>
          <a:custGeom>
            <a:avLst/>
            <a:gdLst/>
            <a:ahLst/>
            <a:cxnLst/>
            <a:rect l="0" t="0" r="0" b="0"/>
            <a:pathLst>
              <a:path w="2" h="2">
                <a:moveTo>
                  <a:pt x="2" y="1"/>
                </a:moveTo>
                <a:cubicBezTo>
                  <a:pt x="2" y="1"/>
                  <a:pt x="1" y="2"/>
                  <a:pt x="1" y="2"/>
                </a:cubicBezTo>
                <a:cubicBezTo>
                  <a:pt x="0" y="1"/>
                  <a:pt x="0" y="1"/>
                  <a:pt x="0" y="0"/>
                </a:cubicBezTo>
                <a:cubicBezTo>
                  <a:pt x="0" y="0"/>
                  <a:pt x="0" y="0"/>
                  <a:pt x="1" y="0"/>
                </a:cubicBezTo>
                <a:cubicBezTo>
                  <a:pt x="2" y="0"/>
                  <a:pt x="2" y="0"/>
                  <a:pt x="2" y="1"/>
                </a:cubicBezTo>
              </a:path>
            </a:pathLst>
          </a:custGeom>
          <a:noFill/>
          <a:ln w="203" cap="rnd">
            <a:solidFill>
              <a:srgbClr val="70B2DB">
                <a:alpha val="100000"/>
              </a:srgbClr>
            </a:solidFill>
            <a:prstDash val="solid"/>
            <a:round/>
          </a:ln>
        </p:spPr>
        <p:txBody>
          <a:bodyPr rtlCol="0"/>
          <a:p>
            <a:pPr algn="ctr"/>
            <a:endParaRPr lang="zh-CN" altLang="en-US"/>
          </a:p>
        </p:txBody>
      </p:sp>
      <p:sp>
        <p:nvSpPr>
          <p:cNvPr id="1048693" name="path"/>
          <p:cNvSpPr/>
          <p:nvPr/>
        </p:nvSpPr>
        <p:spPr>
          <a:xfrm>
            <a:off x="3295966" y="4845595"/>
            <a:ext cx="952" cy="787"/>
          </a:xfrm>
          <a:custGeom>
            <a:avLst/>
            <a:gdLst/>
            <a:ahLst/>
            <a:cxnLst/>
            <a:rect l="0" t="0" r="0" b="0"/>
            <a:pathLst>
              <a:path w="1" h="1">
                <a:moveTo>
                  <a:pt x="1" y="0"/>
                </a:moveTo>
                <a:cubicBezTo>
                  <a:pt x="1" y="0"/>
                  <a:pt x="1" y="1"/>
                  <a:pt x="0" y="1"/>
                </a:cubicBezTo>
                <a:cubicBezTo>
                  <a:pt x="0" y="1"/>
                  <a:pt x="0" y="0"/>
                  <a:pt x="0" y="0"/>
                </a:cubicBezTo>
                <a:cubicBezTo>
                  <a:pt x="0" y="0"/>
                  <a:pt x="0" y="0"/>
                  <a:pt x="0" y="0"/>
                </a:cubicBezTo>
                <a:cubicBezTo>
                  <a:pt x="1" y="0"/>
                  <a:pt x="1" y="0"/>
                  <a:pt x="1" y="0"/>
                </a:cubicBezTo>
              </a:path>
            </a:pathLst>
          </a:custGeom>
          <a:noFill/>
          <a:ln w="203" cap="rnd">
            <a:solidFill>
              <a:srgbClr val="70B2DB">
                <a:alpha val="100000"/>
              </a:srgbClr>
            </a:solidFill>
            <a:prstDash val="solid"/>
            <a:round/>
          </a:ln>
        </p:spPr>
        <p:txBody>
          <a:bodyPr rtlCol="0"/>
          <a:p>
            <a:pPr algn="ctr"/>
            <a:endParaRPr lang="zh-CN" altLang="en-US"/>
          </a:p>
        </p:txBody>
      </p:sp>
      <p:sp>
        <p:nvSpPr>
          <p:cNvPr id="1048694" name="path"/>
          <p:cNvSpPr/>
          <p:nvPr/>
        </p:nvSpPr>
        <p:spPr>
          <a:xfrm>
            <a:off x="3297245" y="4843445"/>
            <a:ext cx="952" cy="787"/>
          </a:xfrm>
          <a:custGeom>
            <a:avLst/>
            <a:gdLst/>
            <a:ahLst/>
            <a:cxnLst/>
            <a:rect l="0" t="0" r="0" b="0"/>
            <a:pathLst>
              <a:path w="1" h="1">
                <a:moveTo>
                  <a:pt x="1" y="0"/>
                </a:moveTo>
                <a:cubicBezTo>
                  <a:pt x="1" y="0"/>
                  <a:pt x="1" y="1"/>
                  <a:pt x="0" y="1"/>
                </a:cubicBezTo>
                <a:cubicBezTo>
                  <a:pt x="0" y="1"/>
                  <a:pt x="0" y="0"/>
                  <a:pt x="0" y="0"/>
                </a:cubicBezTo>
                <a:cubicBezTo>
                  <a:pt x="0" y="0"/>
                  <a:pt x="0" y="0"/>
                  <a:pt x="0" y="0"/>
                </a:cubicBezTo>
                <a:cubicBezTo>
                  <a:pt x="1" y="0"/>
                  <a:pt x="1" y="0"/>
                  <a:pt x="1" y="0"/>
                </a:cubicBezTo>
              </a:path>
            </a:pathLst>
          </a:custGeom>
          <a:noFill/>
          <a:ln w="203" cap="rnd">
            <a:solidFill>
              <a:srgbClr val="70B2DB">
                <a:alpha val="100000"/>
              </a:srgbClr>
            </a:solidFill>
            <a:prstDash val="solid"/>
            <a:round/>
          </a:ln>
        </p:spPr>
        <p:txBody>
          <a:bodyPr rtlCol="0"/>
          <a:p>
            <a:pPr algn="ctr"/>
            <a:endParaRPr lang="zh-CN" altLang="en-US"/>
          </a:p>
        </p:txBody>
      </p:sp>
      <p:pic>
        <p:nvPicPr>
          <p:cNvPr id="2097314" name="图片 6" descr="辰控智能-LOGO-1NEW"/>
          <p:cNvPicPr>
            <a:picLocks noChangeAspect="1"/>
          </p:cNvPicPr>
          <p:nvPr/>
        </p:nvPicPr>
        <p:blipFill>
          <a:blip r:embed="rId130"/>
          <a:stretch>
            <a:fillRect/>
          </a:stretch>
        </p:blipFill>
        <p:spPr>
          <a:xfrm>
            <a:off x="8752840" y="2077085"/>
            <a:ext cx="2486660" cy="932180"/>
          </a:xfrm>
          <a:prstGeom prst="rect">
            <a:avLst/>
          </a:prstGeom>
        </p:spPr>
      </p:pic>
      <p:sp>
        <p:nvSpPr>
          <p:cNvPr id="1048695" name="文本框 2"/>
          <p:cNvSpPr txBox="1"/>
          <p:nvPr/>
        </p:nvSpPr>
        <p:spPr>
          <a:xfrm>
            <a:off x="5053965" y="6189980"/>
            <a:ext cx="4064000" cy="368300"/>
          </a:xfrm>
          <a:prstGeom prst="rect">
            <a:avLst/>
          </a:prstGeom>
          <a:noFill/>
        </p:spPr>
        <p:txBody>
          <a:bodyPr wrap="square" rtlCol="0">
            <a:spAutoFit/>
          </a:bodyPr>
          <a:p>
            <a:r>
              <a:rPr lang="en-US" altLang="zh-CN" b="1">
                <a:solidFill>
                  <a:schemeClr val="bg1"/>
                </a:solidFill>
              </a:rPr>
              <a:t>2025</a:t>
            </a:r>
            <a:r>
              <a:rPr lang="zh-CN" altLang="en-US" b="1">
                <a:solidFill>
                  <a:schemeClr val="bg1"/>
                </a:solidFill>
              </a:rPr>
              <a:t>年</a:t>
            </a:r>
            <a:r>
              <a:rPr lang="en-US" altLang="en-US" b="1">
                <a:solidFill>
                  <a:schemeClr val="bg1"/>
                </a:solidFill>
              </a:rPr>
              <a:t>7</a:t>
            </a:r>
            <a:r>
              <a:rPr lang="zh-CN" altLang="en-US" b="1">
                <a:solidFill>
                  <a:schemeClr val="bg1"/>
                </a:solidFill>
              </a:rPr>
              <a:t>月</a:t>
            </a:r>
            <a:r>
              <a:rPr lang="en-US" altLang="en-US" b="1">
                <a:solidFill>
                  <a:schemeClr val="bg1"/>
                </a:solidFill>
              </a:rPr>
              <a:t>31</a:t>
            </a:r>
            <a:r>
              <a:rPr lang="zh-CN" altLang="en-US" b="1">
                <a:solidFill>
                  <a:schemeClr val="bg1"/>
                </a:solidFill>
              </a:rPr>
              <a:t>日</a:t>
            </a:r>
            <a:endParaRPr lang="zh-CN" altLang="en-US" b="1">
              <a:solidFill>
                <a:schemeClr val="bg1"/>
              </a:solidFill>
            </a:endParaRPr>
          </a:p>
        </p:txBody>
      </p:sp>
      <p:sp>
        <p:nvSpPr>
          <p:cNvPr id="1048696" name="TextBox 32"/>
          <p:cNvSpPr txBox="1"/>
          <p:nvPr/>
        </p:nvSpPr>
        <p:spPr>
          <a:xfrm>
            <a:off x="10356747" y="6029447"/>
            <a:ext cx="895350" cy="378460"/>
          </a:xfrm>
          <a:prstGeom prst="rect">
            <a:avLst/>
          </a:prstGeom>
          <a:noFill/>
        </p:spPr>
        <p:txBody>
          <a:bodyPr wrap="none" rtlCol="0">
            <a:spAutoFit/>
          </a:bodyPr>
          <a:p>
            <a:pPr algn="ctr" defTabSz="1219200"/>
            <a:r>
              <a:rPr lang="en-US" altLang="zh-CN" sz="1865" dirty="0">
                <a:solidFill>
                  <a:prstClr val="black">
                    <a:lumMod val="65000"/>
                    <a:lumOff val="35000"/>
                  </a:prstClr>
                </a:solidFill>
                <a:latin typeface="字魂36号-正文宋楷" panose="02000000000000000000" pitchFamily="2" charset="-122"/>
                <a:ea typeface="字魂36号-正文宋楷" panose="02000000000000000000" pitchFamily="2" charset="-122"/>
                <a:cs typeface="微软雅黑" panose="020B0503020204020204" pitchFamily="34" charset="-122"/>
              </a:rPr>
              <a:t>HR</a:t>
            </a:r>
            <a:r>
              <a:rPr lang="zh-CN" sz="1865" dirty="0">
                <a:solidFill>
                  <a:prstClr val="black">
                    <a:lumMod val="65000"/>
                    <a:lumOff val="35000"/>
                  </a:prstClr>
                </a:solidFill>
                <a:latin typeface="字魂36号-正文宋楷" panose="02000000000000000000" pitchFamily="2" charset="-122"/>
                <a:ea typeface="字魂36号-正文宋楷" panose="02000000000000000000" pitchFamily="2" charset="-122"/>
                <a:cs typeface="微软雅黑" panose="020B0503020204020204" pitchFamily="34" charset="-122"/>
              </a:rPr>
              <a:t>微信</a:t>
            </a:r>
            <a:endParaRPr lang="zh-CN" sz="1865" dirty="0">
              <a:solidFill>
                <a:prstClr val="black">
                  <a:lumMod val="65000"/>
                  <a:lumOff val="35000"/>
                </a:prstClr>
              </a:solidFill>
              <a:latin typeface="字魂36号-正文宋楷" panose="02000000000000000000" pitchFamily="2" charset="-122"/>
              <a:ea typeface="字魂36号-正文宋楷" panose="02000000000000000000" pitchFamily="2" charset="-122"/>
              <a:cs typeface="微软雅黑" panose="020B0503020204020204" pitchFamily="34" charset="-122"/>
            </a:endParaRPr>
          </a:p>
        </p:txBody>
      </p:sp>
      <p:pic>
        <p:nvPicPr>
          <p:cNvPr id="2097315" name="图片 3"/>
          <p:cNvPicPr>
            <a:picLocks noChangeAspect="1"/>
          </p:cNvPicPr>
          <p:nvPr/>
        </p:nvPicPr>
        <p:blipFill>
          <a:blip r:embed="rId131"/>
          <a:stretch>
            <a:fillRect/>
          </a:stretch>
        </p:blipFill>
        <p:spPr>
          <a:xfrm>
            <a:off x="10172383" y="4804410"/>
            <a:ext cx="1209675" cy="118491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74" name=""/>
        <p:cNvGrpSpPr/>
        <p:nvPr/>
      </p:nvGrpSpPr>
      <p:grpSpPr>
        <a:xfrm>
          <a:off x="0" y="0"/>
          <a:ext cx="0" cy="0"/>
          <a:chOff x="0" y="0"/>
          <a:chExt cx="0" cy="0"/>
        </a:xfrm>
      </p:grpSpPr>
      <p:sp>
        <p:nvSpPr>
          <p:cNvPr id="1048700" name="object 86"/>
          <p:cNvSpPr/>
          <p:nvPr/>
        </p:nvSpPr>
        <p:spPr>
          <a:xfrm>
            <a:off x="0" y="289559"/>
            <a:ext cx="233679" cy="643255"/>
          </a:xfrm>
          <a:custGeom>
            <a:avLst/>
            <a:gdLst/>
            <a:ahLst/>
            <a:cxnLst/>
            <a:rect l="l" t="t" r="r" b="b"/>
            <a:pathLst>
              <a:path w="233679" h="643255">
                <a:moveTo>
                  <a:pt x="233172" y="0"/>
                </a:moveTo>
                <a:lnTo>
                  <a:pt x="0" y="0"/>
                </a:lnTo>
                <a:lnTo>
                  <a:pt x="0" y="643128"/>
                </a:lnTo>
                <a:lnTo>
                  <a:pt x="233172" y="643128"/>
                </a:lnTo>
                <a:lnTo>
                  <a:pt x="233172" y="0"/>
                </a:lnTo>
                <a:close/>
              </a:path>
            </a:pathLst>
          </a:custGeom>
          <a:solidFill>
            <a:srgbClr val="006FC0"/>
          </a:solidFill>
        </p:spPr>
        <p:txBody>
          <a:bodyPr wrap="square" lIns="0" tIns="0" rIns="0" bIns="0" rtlCol="0"/>
          <a:p/>
        </p:txBody>
      </p:sp>
      <p:sp>
        <p:nvSpPr>
          <p:cNvPr id="1048701" name="object 87"/>
          <p:cNvSpPr txBox="1">
            <a:spLocks noGrp="1"/>
          </p:cNvSpPr>
          <p:nvPr>
            <p:ph type="title"/>
          </p:nvPr>
        </p:nvSpPr>
        <p:spPr>
          <a:xfrm>
            <a:off x="334772" y="168201"/>
            <a:ext cx="2678430" cy="763270"/>
          </a:xfrm>
          <a:prstGeom prst="rect">
            <a:avLst/>
          </a:prstGeom>
        </p:spPr>
        <p:txBody>
          <a:bodyPr vert="horz" wrap="square" lIns="0" tIns="101600" rIns="0" bIns="0" rtlCol="0">
            <a:spAutoFit/>
          </a:bodyPr>
          <a:p>
            <a:pPr marL="12700" algn="l">
              <a:lnSpc>
                <a:spcPct val="100000"/>
              </a:lnSpc>
              <a:spcBef>
                <a:spcPts val="800"/>
              </a:spcBef>
            </a:pPr>
            <a:r>
              <a:rPr lang="zh-CN" sz="2800" b="1" spc="-30" dirty="0">
                <a:latin typeface="微软雅黑" panose="020B0503020204020204" pitchFamily="34" charset="-122"/>
                <a:cs typeface="微软雅黑" panose="020B0503020204020204" pitchFamily="34" charset="-122"/>
              </a:rPr>
              <a:t>综合岗位</a:t>
            </a:r>
            <a:br>
              <a:rPr sz="2800" b="1" spc="-50" dirty="0">
                <a:latin typeface="微软雅黑" panose="020B0503020204020204" pitchFamily="34" charset="-122"/>
                <a:cs typeface="微软雅黑" panose="020B0503020204020204" pitchFamily="34" charset="-122"/>
              </a:rPr>
            </a:br>
            <a:r>
              <a:rPr lang="en-US" altLang="zh-CN" sz="1500" spc="-55" dirty="0">
                <a:solidFill>
                  <a:srgbClr val="7E7E7E"/>
                </a:solidFill>
                <a:latin typeface="Calibri" panose="020F0502020204030204"/>
                <a:cs typeface="Calibri" panose="020F0502020204030204"/>
              </a:rPr>
              <a:t>Comprehensive positions</a:t>
            </a:r>
            <a:endParaRPr lang="en-US" altLang="zh-CN" sz="1500" spc="-55" dirty="0">
              <a:solidFill>
                <a:srgbClr val="7E7E7E"/>
              </a:solidFill>
              <a:latin typeface="Calibri" panose="020F0502020204030204"/>
              <a:cs typeface="Calibri" panose="020F0502020204030204"/>
            </a:endParaRPr>
          </a:p>
        </p:txBody>
      </p:sp>
      <p:graphicFrame>
        <p:nvGraphicFramePr>
          <p:cNvPr id="4194318" name="表格 2"/>
          <p:cNvGraphicFramePr/>
          <p:nvPr>
            <p:custDataLst>
              <p:tags r:id="rId1"/>
            </p:custDataLst>
          </p:nvPr>
        </p:nvGraphicFramePr>
        <p:xfrm>
          <a:off x="4870450" y="2689225"/>
          <a:ext cx="7153275" cy="1163320"/>
        </p:xfrm>
        <a:graphic>
          <a:graphicData uri="http://schemas.openxmlformats.org/drawingml/2006/table">
            <a:tbl>
              <a:tblPr/>
              <a:tblGrid>
                <a:gridCol w="7153275"/>
              </a:tblGrid>
              <a:tr h="290830">
                <a:tc>
                  <a:txBody>
                    <a:bodyPr/>
                    <a:p>
                      <a:pPr algn="l" fontAlgn="ctr"/>
                      <a:r>
                        <a:rPr lang="zh-CN" altLang="en-US" sz="1100" b="0" i="0">
                          <a:solidFill>
                            <a:srgbClr val="000000"/>
                          </a:solidFill>
                          <a:latin typeface="宋体" panose="02010600030101010101" pitchFamily="2" charset="-122"/>
                          <a:ea typeface="宋体" panose="02010600030101010101" pitchFamily="2" charset="-122"/>
                        </a:rPr>
                        <a:t>上班时间：</a:t>
                      </a:r>
                      <a:r>
                        <a:rPr lang="en-US" altLang="zh-CN" sz="1100" b="0" i="0">
                          <a:solidFill>
                            <a:srgbClr val="000000"/>
                          </a:solidFill>
                          <a:latin typeface="宋体" panose="02010600030101010101" pitchFamily="2" charset="-122"/>
                          <a:ea typeface="宋体" panose="02010600030101010101" pitchFamily="2" charset="-122"/>
                        </a:rPr>
                        <a:t>9</a:t>
                      </a:r>
                      <a:r>
                        <a:rPr lang="zh-CN" altLang="en-US" sz="1100" b="0" i="0">
                          <a:solidFill>
                            <a:srgbClr val="000000"/>
                          </a:solidFill>
                          <a:latin typeface="宋体" panose="02010600030101010101" pitchFamily="2" charset="-122"/>
                          <a:ea typeface="宋体" panose="02010600030101010101" pitchFamily="2" charset="-122"/>
                        </a:rPr>
                        <a:t>：</a:t>
                      </a:r>
                      <a:r>
                        <a:rPr lang="en-US" altLang="zh-CN" sz="1100" b="0" i="0">
                          <a:solidFill>
                            <a:srgbClr val="000000"/>
                          </a:solidFill>
                          <a:latin typeface="宋体" panose="02010600030101010101" pitchFamily="2" charset="-122"/>
                          <a:ea typeface="宋体" panose="02010600030101010101" pitchFamily="2" charset="-122"/>
                        </a:rPr>
                        <a:t>00-17</a:t>
                      </a:r>
                      <a:r>
                        <a:rPr lang="zh-CN" altLang="en-US" sz="1100" b="0" i="0">
                          <a:solidFill>
                            <a:srgbClr val="000000"/>
                          </a:solidFill>
                          <a:latin typeface="宋体" panose="02010600030101010101" pitchFamily="2" charset="-122"/>
                          <a:ea typeface="宋体" panose="02010600030101010101" pitchFamily="2" charset="-122"/>
                        </a:rPr>
                        <a:t>：</a:t>
                      </a:r>
                      <a:r>
                        <a:rPr lang="en-US" altLang="zh-CN" sz="1100" b="0" i="0">
                          <a:solidFill>
                            <a:srgbClr val="000000"/>
                          </a:solidFill>
                          <a:latin typeface="宋体" panose="02010600030101010101" pitchFamily="2" charset="-122"/>
                          <a:ea typeface="宋体" panose="02010600030101010101" pitchFamily="2" charset="-122"/>
                        </a:rPr>
                        <a:t>30</a:t>
                      </a:r>
                      <a:r>
                        <a:rPr lang="en-US" altLang="zh-CN" sz="1100" b="0" i="0">
                          <a:solidFill>
                            <a:srgbClr val="000000"/>
                          </a:solidFill>
                          <a:latin typeface="宋体" panose="02010600030101010101" pitchFamily="2" charset="-122"/>
                          <a:ea typeface="宋体" panose="02010600030101010101" pitchFamily="2" charset="-122"/>
                        </a:rPr>
                        <a:t>   </a:t>
                      </a:r>
                      <a:r>
                        <a:rPr lang="en-US" altLang="zh-CN" sz="1100" b="0" i="0">
                          <a:solidFill>
                            <a:srgbClr val="000000"/>
                          </a:solidFill>
                          <a:latin typeface="宋体" panose="02010600030101010101" pitchFamily="2" charset="-122"/>
                          <a:ea typeface="宋体" panose="02010600030101010101" pitchFamily="2" charset="-122"/>
                        </a:rPr>
                        <a:t>7</a:t>
                      </a:r>
                      <a:r>
                        <a:rPr lang="zh-CN" altLang="en-US" sz="1100" b="0" i="0">
                          <a:solidFill>
                            <a:srgbClr val="000000"/>
                          </a:solidFill>
                          <a:latin typeface="宋体" panose="02010600030101010101" pitchFamily="2" charset="-122"/>
                          <a:ea typeface="宋体" panose="02010600030101010101" pitchFamily="2" charset="-122"/>
                        </a:rPr>
                        <a:t>小时</a:t>
                      </a:r>
                      <a:r>
                        <a:rPr lang="en-US" altLang="zh-CN" sz="1100" b="0" i="0">
                          <a:solidFill>
                            <a:srgbClr val="000000"/>
                          </a:solidFill>
                          <a:latin typeface="宋体" panose="02010600030101010101" pitchFamily="2" charset="-122"/>
                          <a:ea typeface="宋体" panose="02010600030101010101" pitchFamily="2" charset="-122"/>
                        </a:rPr>
                        <a:t>30</a:t>
                      </a:r>
                      <a:r>
                        <a:rPr lang="zh-CN" altLang="en-US" sz="1100" b="0" i="0">
                          <a:solidFill>
                            <a:srgbClr val="000000"/>
                          </a:solidFill>
                          <a:latin typeface="宋体" panose="02010600030101010101" pitchFamily="2" charset="-122"/>
                          <a:ea typeface="宋体" panose="02010600030101010101" pitchFamily="2" charset="-122"/>
                        </a:rPr>
                        <a:t>分钟制</a:t>
                      </a:r>
                      <a:r>
                        <a:rPr lang="en-US" altLang="zh-CN" sz="1100" b="0" i="0">
                          <a:solidFill>
                            <a:srgbClr val="000000"/>
                          </a:solidFill>
                          <a:latin typeface="宋体" panose="02010600030101010101" pitchFamily="2" charset="-122"/>
                          <a:ea typeface="宋体" panose="02010600030101010101" pitchFamily="2" charset="-122"/>
                        </a:rPr>
                        <a:t>+</a:t>
                      </a:r>
                      <a:r>
                        <a:rPr lang="zh-CN" altLang="en-US" sz="1100" b="0" i="0">
                          <a:solidFill>
                            <a:srgbClr val="000000"/>
                          </a:solidFill>
                          <a:latin typeface="宋体" panose="02010600030101010101" pitchFamily="2" charset="-122"/>
                          <a:ea typeface="宋体" panose="02010600030101010101" pitchFamily="2" charset="-122"/>
                        </a:rPr>
                        <a:t>双休</a:t>
                      </a:r>
                      <a:r>
                        <a:rPr lang="zh-CN" altLang="en-US" sz="1100" b="0" i="0">
                          <a:solidFill>
                            <a:srgbClr val="000000"/>
                          </a:solidFill>
                          <a:latin typeface="宋体" panose="02010600030101010101" pitchFamily="2" charset="-122"/>
                          <a:ea typeface="宋体" panose="02010600030101010101" pitchFamily="2" charset="-122"/>
                        </a:rPr>
                        <a:t> </a:t>
                      </a:r>
                      <a:endParaRPr lang="zh-CN" altLang="en-US" sz="1100" b="0"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a:noFill/>
                    </a:lnB>
                    <a:noFill/>
                  </a:tcPr>
                </a:tc>
              </a:tr>
              <a:tr h="290830">
                <a:tc>
                  <a:txBody>
                    <a:bodyPr/>
                    <a:p>
                      <a:pPr algn="l" fontAlgn="ctr"/>
                      <a:r>
                        <a:rPr lang="zh-CN" altLang="en-US" sz="1100" b="0" i="0">
                          <a:solidFill>
                            <a:srgbClr val="000000"/>
                          </a:solidFill>
                          <a:latin typeface="宋体" panose="02010600030101010101" pitchFamily="2" charset="-122"/>
                          <a:ea typeface="宋体" panose="02010600030101010101" pitchFamily="2" charset="-122"/>
                        </a:rPr>
                        <a:t>发薪日：</a:t>
                      </a:r>
                      <a:r>
                        <a:rPr lang="en-US" altLang="zh-CN" sz="1100" b="0" i="0">
                          <a:solidFill>
                            <a:srgbClr val="000000"/>
                          </a:solidFill>
                          <a:latin typeface="宋体" panose="02010600030101010101" pitchFamily="2" charset="-122"/>
                          <a:ea typeface="宋体" panose="02010600030101010101" pitchFamily="2" charset="-122"/>
                        </a:rPr>
                        <a:t>8</a:t>
                      </a:r>
                      <a:r>
                        <a:rPr lang="zh-CN" altLang="en-US" sz="1100" b="0" i="0">
                          <a:solidFill>
                            <a:srgbClr val="000000"/>
                          </a:solidFill>
                          <a:latin typeface="宋体" panose="02010600030101010101" pitchFamily="2" charset="-122"/>
                          <a:ea typeface="宋体" panose="02010600030101010101" pitchFamily="2" charset="-122"/>
                        </a:rPr>
                        <a:t>日</a:t>
                      </a:r>
                      <a:r>
                        <a:rPr lang="en-US" altLang="zh-CN" sz="1100" b="0" i="0">
                          <a:solidFill>
                            <a:srgbClr val="000000"/>
                          </a:solidFill>
                          <a:latin typeface="宋体" panose="02010600030101010101" pitchFamily="2" charset="-122"/>
                          <a:ea typeface="宋体" panose="02010600030101010101" pitchFamily="2" charset="-122"/>
                        </a:rPr>
                        <a:t>-12</a:t>
                      </a:r>
                      <a:r>
                        <a:rPr lang="zh-CN" altLang="en-US" sz="1100" b="0" i="0">
                          <a:solidFill>
                            <a:srgbClr val="000000"/>
                          </a:solidFill>
                          <a:latin typeface="宋体" panose="02010600030101010101" pitchFamily="2" charset="-122"/>
                          <a:ea typeface="宋体" panose="02010600030101010101" pitchFamily="2" charset="-122"/>
                        </a:rPr>
                        <a:t>日</a:t>
                      </a:r>
                      <a:endParaRPr lang="zh-CN" altLang="en-US" sz="1100" b="0"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a:noFill/>
                    </a:lnB>
                    <a:noFill/>
                  </a:tcPr>
                </a:tc>
              </a:tr>
              <a:tr h="290830">
                <a:tc>
                  <a:txBody>
                    <a:bodyPr/>
                    <a:p>
                      <a:pPr algn="l" fontAlgn="ctr"/>
                      <a:r>
                        <a:rPr lang="zh-CN" altLang="en-US" sz="1100" b="0" i="0">
                          <a:solidFill>
                            <a:srgbClr val="000000"/>
                          </a:solidFill>
                          <a:latin typeface="宋体" panose="02010600030101010101" pitchFamily="2" charset="-122"/>
                          <a:ea typeface="宋体" panose="02010600030101010101" pitchFamily="2" charset="-122"/>
                        </a:rPr>
                        <a:t>试用期：综合底薪</a:t>
                      </a:r>
                      <a:r>
                        <a:rPr lang="en-US" altLang="zh-CN" sz="1100" b="0" i="0">
                          <a:solidFill>
                            <a:srgbClr val="000000"/>
                          </a:solidFill>
                          <a:latin typeface="宋体" panose="02010600030101010101" pitchFamily="2" charset="-122"/>
                          <a:ea typeface="宋体" panose="02010600030101010101" pitchFamily="2" charset="-122"/>
                        </a:rPr>
                        <a:t>3400</a:t>
                      </a:r>
                      <a:r>
                        <a:rPr lang="zh-CN" altLang="en-US" sz="1100" b="0" i="0">
                          <a:solidFill>
                            <a:srgbClr val="000000"/>
                          </a:solidFill>
                          <a:latin typeface="宋体" panose="02010600030101010101" pitchFamily="2" charset="-122"/>
                          <a:ea typeface="宋体" panose="02010600030101010101" pitchFamily="2" charset="-122"/>
                        </a:rPr>
                        <a:t>元</a:t>
                      </a:r>
                      <a:r>
                        <a:rPr lang="en-US" altLang="zh-CN" sz="1100" b="0" i="0">
                          <a:solidFill>
                            <a:srgbClr val="000000"/>
                          </a:solidFill>
                          <a:latin typeface="宋体" panose="02010600030101010101" pitchFamily="2" charset="-122"/>
                          <a:ea typeface="宋体" panose="02010600030101010101" pitchFamily="2" charset="-122"/>
                        </a:rPr>
                        <a:t>-3900</a:t>
                      </a:r>
                      <a:r>
                        <a:rPr lang="zh-CN" altLang="en-US" sz="1100" b="0" i="0">
                          <a:solidFill>
                            <a:srgbClr val="000000"/>
                          </a:solidFill>
                          <a:latin typeface="宋体" panose="02010600030101010101" pitchFamily="2" charset="-122"/>
                          <a:ea typeface="宋体" panose="02010600030101010101" pitchFamily="2" charset="-122"/>
                        </a:rPr>
                        <a:t>元</a:t>
                      </a:r>
                      <a:r>
                        <a:rPr lang="en-US" altLang="zh-CN" sz="1100" b="0" i="0">
                          <a:solidFill>
                            <a:srgbClr val="000000"/>
                          </a:solidFill>
                          <a:latin typeface="宋体" panose="02010600030101010101" pitchFamily="2" charset="-122"/>
                          <a:ea typeface="宋体" panose="02010600030101010101" pitchFamily="2" charset="-122"/>
                        </a:rPr>
                        <a:t>+200</a:t>
                      </a:r>
                      <a:r>
                        <a:rPr lang="zh-CN" altLang="en-US" sz="1100" b="0" i="0">
                          <a:solidFill>
                            <a:srgbClr val="000000"/>
                          </a:solidFill>
                          <a:latin typeface="宋体" panose="02010600030101010101" pitchFamily="2" charset="-122"/>
                          <a:ea typeface="宋体" panose="02010600030101010101" pitchFamily="2" charset="-122"/>
                        </a:rPr>
                        <a:t>元转正奖</a:t>
                      </a:r>
                      <a:endParaRPr lang="zh-CN" altLang="en-US" sz="1100" b="0"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a:noFill/>
                    </a:lnB>
                    <a:noFill/>
                  </a:tcPr>
                </a:tc>
              </a:tr>
              <a:tr h="290830">
                <a:tc>
                  <a:txBody>
                    <a:bodyPr/>
                    <a:p>
                      <a:pPr algn="l" fontAlgn="ctr"/>
                      <a:r>
                        <a:rPr lang="zh-CN" altLang="en-US" sz="1100" b="0" i="0">
                          <a:solidFill>
                            <a:srgbClr val="000000"/>
                          </a:solidFill>
                          <a:latin typeface="宋体" panose="02010600030101010101" pitchFamily="2" charset="-122"/>
                          <a:ea typeface="宋体" panose="02010600030101010101" pitchFamily="2" charset="-122"/>
                        </a:rPr>
                        <a:t>转正：综合底薪</a:t>
                      </a:r>
                      <a:r>
                        <a:rPr lang="en-US" altLang="zh-CN" sz="1100" b="0" i="0">
                          <a:solidFill>
                            <a:srgbClr val="000000"/>
                          </a:solidFill>
                          <a:latin typeface="宋体" panose="02010600030101010101" pitchFamily="2" charset="-122"/>
                          <a:ea typeface="宋体" panose="02010600030101010101" pitchFamily="2" charset="-122"/>
                        </a:rPr>
                        <a:t>3900-6000</a:t>
                      </a:r>
                      <a:r>
                        <a:rPr lang="zh-CN" altLang="en-US" sz="1100" b="0" i="0">
                          <a:solidFill>
                            <a:srgbClr val="000000"/>
                          </a:solidFill>
                          <a:latin typeface="宋体" panose="02010600030101010101" pitchFamily="2" charset="-122"/>
                          <a:ea typeface="宋体" panose="02010600030101010101" pitchFamily="2" charset="-122"/>
                        </a:rPr>
                        <a:t>元</a:t>
                      </a:r>
                      <a:r>
                        <a:rPr lang="en-US" altLang="zh-CN" sz="1100" b="0" i="0">
                          <a:solidFill>
                            <a:srgbClr val="000000"/>
                          </a:solidFill>
                          <a:latin typeface="宋体" panose="02010600030101010101" pitchFamily="2" charset="-122"/>
                          <a:ea typeface="宋体" panose="02010600030101010101" pitchFamily="2" charset="-122"/>
                        </a:rPr>
                        <a:t>+</a:t>
                      </a:r>
                      <a:r>
                        <a:rPr lang="zh-CN" altLang="en-US" sz="1100" b="0" i="0">
                          <a:solidFill>
                            <a:srgbClr val="000000"/>
                          </a:solidFill>
                          <a:latin typeface="宋体" panose="02010600030101010101" pitchFamily="2" charset="-122"/>
                          <a:ea typeface="宋体" panose="02010600030101010101" pitchFamily="2" charset="-122"/>
                        </a:rPr>
                        <a:t>社保</a:t>
                      </a:r>
                      <a:r>
                        <a:rPr lang="en-US" altLang="zh-CN" sz="1100" b="0" i="0">
                          <a:solidFill>
                            <a:srgbClr val="000000"/>
                          </a:solidFill>
                          <a:latin typeface="宋体" panose="02010600030101010101" pitchFamily="2" charset="-122"/>
                          <a:ea typeface="宋体" panose="02010600030101010101" pitchFamily="2" charset="-122"/>
                        </a:rPr>
                        <a:t>+</a:t>
                      </a:r>
                      <a:r>
                        <a:rPr lang="zh-CN" altLang="en-US" sz="1100" b="0" i="0">
                          <a:solidFill>
                            <a:srgbClr val="000000"/>
                          </a:solidFill>
                          <a:latin typeface="宋体" panose="02010600030101010101" pitchFamily="2" charset="-122"/>
                          <a:ea typeface="宋体" panose="02010600030101010101" pitchFamily="2" charset="-122"/>
                        </a:rPr>
                        <a:t>公积金</a:t>
                      </a:r>
                      <a:r>
                        <a:rPr lang="en-US" altLang="zh-CN" sz="1100" b="0" i="0">
                          <a:solidFill>
                            <a:srgbClr val="000000"/>
                          </a:solidFill>
                          <a:latin typeface="宋体" panose="02010600030101010101" pitchFamily="2" charset="-122"/>
                          <a:ea typeface="宋体" panose="02010600030101010101" pitchFamily="2" charset="-122"/>
                        </a:rPr>
                        <a:t>+</a:t>
                      </a:r>
                      <a:r>
                        <a:rPr lang="zh-CN" altLang="en-US" sz="1100" b="0" i="0">
                          <a:solidFill>
                            <a:srgbClr val="000000"/>
                          </a:solidFill>
                          <a:latin typeface="宋体" panose="02010600030101010101" pitchFamily="2" charset="-122"/>
                          <a:ea typeface="宋体" panose="02010600030101010101" pitchFamily="2" charset="-122"/>
                        </a:rPr>
                        <a:t>商业保险</a:t>
                      </a:r>
                      <a:r>
                        <a:rPr lang="en-US" altLang="zh-CN" sz="1100" b="0" i="0">
                          <a:solidFill>
                            <a:srgbClr val="000000"/>
                          </a:solidFill>
                          <a:latin typeface="宋体" panose="02010600030101010101" pitchFamily="2" charset="-122"/>
                          <a:ea typeface="宋体" panose="02010600030101010101" pitchFamily="2" charset="-122"/>
                        </a:rPr>
                        <a:t>+</a:t>
                      </a:r>
                      <a:r>
                        <a:rPr lang="zh-CN" altLang="en-US" sz="1100" b="0" i="0">
                          <a:solidFill>
                            <a:srgbClr val="000000"/>
                          </a:solidFill>
                          <a:latin typeface="宋体" panose="02010600030101010101" pitchFamily="2" charset="-122"/>
                          <a:ea typeface="宋体" panose="02010600030101010101" pitchFamily="2" charset="-122"/>
                        </a:rPr>
                        <a:t>节日</a:t>
                      </a:r>
                      <a:r>
                        <a:rPr lang="en-US" altLang="zh-CN" sz="1100" b="0" i="0">
                          <a:solidFill>
                            <a:srgbClr val="000000"/>
                          </a:solidFill>
                          <a:latin typeface="宋体" panose="02010600030101010101" pitchFamily="2" charset="-122"/>
                          <a:ea typeface="宋体" panose="02010600030101010101" pitchFamily="2" charset="-122"/>
                        </a:rPr>
                        <a:t>/</a:t>
                      </a:r>
                      <a:r>
                        <a:rPr lang="zh-CN" altLang="en-US" sz="1100" b="0" i="0">
                          <a:solidFill>
                            <a:srgbClr val="000000"/>
                          </a:solidFill>
                          <a:latin typeface="宋体" panose="02010600030101010101" pitchFamily="2" charset="-122"/>
                          <a:ea typeface="宋体" panose="02010600030101010101" pitchFamily="2" charset="-122"/>
                        </a:rPr>
                        <a:t>生日福利</a:t>
                      </a:r>
                      <a:r>
                        <a:rPr lang="en-US" altLang="zh-CN" sz="1100" b="0" i="0">
                          <a:solidFill>
                            <a:srgbClr val="000000"/>
                          </a:solidFill>
                          <a:latin typeface="宋体" panose="02010600030101010101" pitchFamily="2" charset="-122"/>
                          <a:ea typeface="宋体" panose="02010600030101010101" pitchFamily="2" charset="-122"/>
                        </a:rPr>
                        <a:t>+</a:t>
                      </a:r>
                      <a:r>
                        <a:rPr lang="zh-CN" altLang="en-US" sz="1100" b="0" i="0">
                          <a:solidFill>
                            <a:srgbClr val="000000"/>
                          </a:solidFill>
                          <a:latin typeface="宋体" panose="02010600030101010101" pitchFamily="2" charset="-122"/>
                          <a:ea typeface="宋体" panose="02010600030101010101" pitchFamily="2" charset="-122"/>
                        </a:rPr>
                        <a:t>年终奖</a:t>
                      </a:r>
                      <a:endParaRPr lang="zh-CN" altLang="en-US" sz="1100" b="0"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a:noFill/>
                    </a:lnB>
                    <a:noFill/>
                  </a:tcPr>
                </a:tc>
              </a:tr>
            </a:tbl>
          </a:graphicData>
        </a:graphic>
      </p:graphicFrame>
      <p:sp>
        <p:nvSpPr>
          <p:cNvPr id="1048702" name="文本框 14"/>
          <p:cNvSpPr txBox="1"/>
          <p:nvPr/>
        </p:nvSpPr>
        <p:spPr>
          <a:xfrm>
            <a:off x="167640" y="1165860"/>
            <a:ext cx="4257675" cy="4836795"/>
          </a:xfrm>
          <a:prstGeom prst="rect">
            <a:avLst/>
          </a:prstGeom>
        </p:spPr>
        <p:txBody>
          <a:bodyPr>
            <a:noAutofit/>
          </a:bodyPr>
          <a:p>
            <a:pPr indent="0" algn="l" defTabSz="266700" fontAlgn="auto">
              <a:lnSpc>
                <a:spcPts val="2000"/>
              </a:lnSpc>
              <a:spcBef>
                <a:spcPct val="0"/>
              </a:spcBef>
              <a:spcAft>
                <a:spcPct val="0"/>
              </a:spcAft>
            </a:pPr>
            <a:r>
              <a:rPr lang="zh-CN" sz="1100" b="1">
                <a:latin typeface="微软雅黑" panose="020B0503020204020204" pitchFamily="34" charset="-122"/>
                <a:ea typeface="微软雅黑" panose="020B0503020204020204" pitchFamily="34" charset="-122"/>
              </a:rPr>
              <a:t>总经理助理</a:t>
            </a:r>
            <a:r>
              <a:rPr lang="en-US" altLang="zh-CN" sz="1100" b="1">
                <a:latin typeface="微软雅黑" panose="020B0503020204020204" pitchFamily="34" charset="-122"/>
                <a:ea typeface="微软雅黑" panose="020B0503020204020204" pitchFamily="34" charset="-122"/>
              </a:rPr>
              <a:t>   1</a:t>
            </a:r>
            <a:r>
              <a:rPr lang="zh-CN" altLang="en-US" sz="1100" b="1">
                <a:latin typeface="微软雅黑" panose="020B0503020204020204" pitchFamily="34" charset="-122"/>
                <a:ea typeface="微软雅黑" panose="020B0503020204020204" pitchFamily="34" charset="-122"/>
              </a:rPr>
              <a:t>人</a:t>
            </a:r>
            <a:r>
              <a:rPr lang="en-US" altLang="zh-CN" sz="1100" b="1">
                <a:latin typeface="微软雅黑" panose="020B0503020204020204" pitchFamily="34" charset="-122"/>
                <a:ea typeface="微软雅黑" panose="020B0503020204020204" pitchFamily="34" charset="-122"/>
              </a:rPr>
              <a:t>  </a:t>
            </a:r>
            <a:endParaRPr lang="zh-CN" altLang="en-US" sz="1100">
              <a:latin typeface="微软雅黑" panose="020B0503020204020204" pitchFamily="34" charset="-122"/>
              <a:ea typeface="微软雅黑" panose="020B0503020204020204" pitchFamily="34" charset="-122"/>
            </a:endParaRPr>
          </a:p>
          <a:p>
            <a:pPr indent="0" algn="l" defTabSz="266700" fontAlgn="auto">
              <a:lnSpc>
                <a:spcPts val="2000"/>
              </a:lnSpc>
              <a:spcBef>
                <a:spcPct val="0"/>
              </a:spcBef>
              <a:spcAft>
                <a:spcPct val="0"/>
              </a:spcAft>
            </a:pPr>
            <a:r>
              <a:rPr lang="zh-CN" altLang="en-US" sz="1100">
                <a:latin typeface="微软雅黑" panose="020B0503020204020204" pitchFamily="34" charset="-122"/>
                <a:ea typeface="微软雅黑" panose="020B0503020204020204" pitchFamily="34" charset="-122"/>
              </a:rPr>
              <a:t>工作地点：长沙 </a:t>
            </a:r>
            <a:r>
              <a:rPr lang="en-US" altLang="zh-CN" sz="1100">
                <a:latin typeface="微软雅黑" panose="020B0503020204020204" pitchFamily="34" charset="-122"/>
                <a:ea typeface="微软雅黑" panose="020B0503020204020204" pitchFamily="34" charset="-122"/>
              </a:rPr>
              <a:t> </a:t>
            </a:r>
            <a:endParaRPr lang="en-US" altLang="zh-CN" sz="1100">
              <a:latin typeface="微软雅黑" panose="020B0503020204020204" pitchFamily="34" charset="-122"/>
              <a:ea typeface="微软雅黑" panose="020B0503020204020204" pitchFamily="34" charset="-122"/>
            </a:endParaRPr>
          </a:p>
          <a:p>
            <a:pPr indent="0" algn="l" defTabSz="266700" fontAlgn="auto">
              <a:lnSpc>
                <a:spcPts val="2000"/>
              </a:lnSpc>
              <a:buClrTx/>
              <a:buSzTx/>
              <a:buFontTx/>
            </a:pPr>
            <a:r>
              <a:rPr lang="zh-CN" altLang="en-US" sz="1100" b="1">
                <a:latin typeface="宋体" panose="02010600030101010101" pitchFamily="2" charset="-122"/>
                <a:ea typeface="宋体" panose="02010600030101010101" pitchFamily="2" charset="-122"/>
              </a:rPr>
              <a:t>学历与专业：</a:t>
            </a:r>
            <a:r>
              <a:rPr lang="zh-CN" altLang="en-US" sz="1100">
                <a:latin typeface="宋体" panose="02010600030101010101" pitchFamily="2" charset="-122"/>
                <a:ea typeface="宋体" panose="02010600030101010101" pitchFamily="2" charset="-122"/>
              </a:rPr>
              <a:t>本科及以上学历，中文、新闻、市场营销、人力资源等相关专业优先，具备扎实的文字功底和逻辑思维能力。</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buClrTx/>
              <a:buSzTx/>
              <a:buFontTx/>
            </a:pPr>
            <a:r>
              <a:rPr lang="zh-CN" altLang="en-US" sz="1100">
                <a:latin typeface="宋体" panose="02010600030101010101" pitchFamily="2" charset="-122"/>
                <a:ea typeface="宋体" panose="02010600030101010101" pitchFamily="2" charset="-122"/>
              </a:rPr>
              <a:t>熟悉短视频平台（如抖音、视频号等）运营逻辑，有短视频文案撰写、拍摄经验者优先。</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buClrTx/>
              <a:buSzTx/>
              <a:buFontTx/>
            </a:pPr>
            <a:endParaRPr lang="zh-CN" altLang="en-US" sz="1100" b="1">
              <a:latin typeface="宋体" panose="02010600030101010101" pitchFamily="2" charset="-122"/>
              <a:ea typeface="宋体" panose="02010600030101010101" pitchFamily="2" charset="-122"/>
            </a:endParaRPr>
          </a:p>
          <a:p>
            <a:pPr indent="0" algn="l" defTabSz="266700" fontAlgn="auto">
              <a:lnSpc>
                <a:spcPts val="2000"/>
              </a:lnSpc>
              <a:buClrTx/>
              <a:buSzTx/>
              <a:buFontTx/>
            </a:pPr>
            <a:r>
              <a:rPr lang="zh-CN" altLang="en-US" sz="1100" b="1">
                <a:latin typeface="宋体" panose="02010600030101010101" pitchFamily="2" charset="-122"/>
                <a:ea typeface="宋体" panose="02010600030101010101" pitchFamily="2" charset="-122"/>
              </a:rPr>
              <a:t>核心能力：</a:t>
            </a:r>
            <a:endParaRPr lang="zh-CN" altLang="en-US" sz="1100" b="1">
              <a:latin typeface="宋体" panose="02010600030101010101" pitchFamily="2" charset="-122"/>
              <a:ea typeface="宋体" panose="02010600030101010101" pitchFamily="2" charset="-122"/>
            </a:endParaRPr>
          </a:p>
          <a:p>
            <a:pPr indent="0" algn="l" defTabSz="266700" fontAlgn="auto">
              <a:lnSpc>
                <a:spcPts val="2000"/>
              </a:lnSpc>
              <a:buClrTx/>
              <a:buSzTx/>
              <a:buFontTx/>
            </a:pPr>
            <a:r>
              <a:rPr lang="zh-CN" altLang="en-US" sz="1100">
                <a:latin typeface="宋体" panose="02010600030101010101" pitchFamily="2" charset="-122"/>
                <a:ea typeface="宋体" panose="02010600030101010101" pitchFamily="2" charset="-122"/>
                <a:sym typeface="+mn-ea"/>
              </a:rPr>
              <a:t>普通话标准，具备</a:t>
            </a:r>
            <a:r>
              <a:rPr lang="zh-CN" altLang="en-US" sz="1100">
                <a:latin typeface="宋体" panose="02010600030101010101" pitchFamily="2" charset="-122"/>
                <a:ea typeface="宋体" panose="02010600030101010101" pitchFamily="2" charset="-122"/>
              </a:rPr>
              <a:t>优秀的文案撰写能力，能独立完成产品文案及产品上传、短视频创作，语言风格灵活多变，贴合不同场景需求；</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buClrTx/>
              <a:buSzTx/>
              <a:buFontTx/>
            </a:pPr>
            <a:r>
              <a:rPr lang="zh-CN" altLang="en-US" sz="1100">
                <a:latin typeface="宋体" panose="02010600030101010101" pitchFamily="2" charset="-122"/>
                <a:ea typeface="宋体" panose="02010600030101010101" pitchFamily="2" charset="-122"/>
              </a:rPr>
              <a:t>具备基础拍摄能力，能熟练使用手机或基础设备完成短视频拍摄，有剪辑经验者更佳；</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buClrTx/>
              <a:buSzTx/>
              <a:buFontTx/>
            </a:pPr>
            <a:r>
              <a:rPr lang="zh-CN" altLang="en-US" sz="1100">
                <a:latin typeface="宋体" panose="02010600030101010101" pitchFamily="2" charset="-122"/>
                <a:ea typeface="宋体" panose="02010600030101010101" pitchFamily="2" charset="-122"/>
              </a:rPr>
              <a:t>掌握</a:t>
            </a:r>
            <a:r>
              <a:rPr lang="en-US" altLang="zh-CN" sz="1100">
                <a:latin typeface="宋体" panose="02010600030101010101" pitchFamily="2" charset="-122"/>
                <a:ea typeface="宋体" panose="02010600030101010101" pitchFamily="2" charset="-122"/>
              </a:rPr>
              <a:t> HR </a:t>
            </a:r>
            <a:r>
              <a:rPr lang="zh-CN" altLang="en-US" sz="1100">
                <a:latin typeface="宋体" panose="02010600030101010101" pitchFamily="2" charset="-122"/>
                <a:ea typeface="宋体" panose="02010600030101010101" pitchFamily="2" charset="-122"/>
              </a:rPr>
              <a:t>招聘基础流程，能协助完成简历筛选、面试邀约、信息整理等工作；</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buClrTx/>
              <a:buSzTx/>
              <a:buFontTx/>
            </a:pPr>
            <a:r>
              <a:rPr lang="zh-CN" altLang="en-US" sz="1100">
                <a:latin typeface="宋体" panose="02010600030101010101" pitchFamily="2" charset="-122"/>
                <a:ea typeface="宋体" panose="02010600030101010101" pitchFamily="2" charset="-122"/>
              </a:rPr>
              <a:t>沟通协调能力强，能高效配合经理处理日常事务，准确传达信息并推进工作落地。</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buClrTx/>
              <a:buSzTx/>
              <a:buFontTx/>
            </a:pP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buClrTx/>
              <a:buSzTx/>
              <a:buFontTx/>
            </a:pPr>
            <a:r>
              <a:rPr lang="zh-CN" altLang="en-US" sz="1100" b="1">
                <a:latin typeface="宋体" panose="02010600030101010101" pitchFamily="2" charset="-122"/>
                <a:ea typeface="宋体" panose="02010600030101010101" pitchFamily="2" charset="-122"/>
              </a:rPr>
              <a:t>个人素质：</a:t>
            </a:r>
            <a:r>
              <a:rPr lang="zh-CN" altLang="en-US" sz="1100">
                <a:latin typeface="宋体" panose="02010600030101010101" pitchFamily="2" charset="-122"/>
                <a:ea typeface="宋体" panose="02010600030101010101" pitchFamily="2" charset="-122"/>
              </a:rPr>
              <a:t>工作积极主动，责任心强，能承受一定的工作压力，具备良好的多任务处理能力；细致严谨，注重细节，有较强的时间管理意识；接受短期出差安排，适应灵活的工作节奏。</a:t>
            </a:r>
            <a:endParaRPr lang="zh-CN" altLang="en-US" sz="1100">
              <a:latin typeface="宋体" panose="02010600030101010101" pitchFamily="2" charset="-122"/>
              <a:ea typeface="宋体" panose="02010600030101010101" pitchFamily="2" charset="-122"/>
            </a:endParaRPr>
          </a:p>
        </p:txBody>
      </p:sp>
      <p:graphicFrame>
        <p:nvGraphicFramePr>
          <p:cNvPr id="4194320" name="表格 15"/>
          <p:cNvGraphicFramePr/>
          <p:nvPr>
            <p:custDataLst>
              <p:tags r:id="rId2"/>
            </p:custDataLst>
          </p:nvPr>
        </p:nvGraphicFramePr>
        <p:xfrm>
          <a:off x="4870450" y="1619885"/>
          <a:ext cx="4019550" cy="1037590"/>
        </p:xfrm>
        <a:graphic>
          <a:graphicData uri="http://schemas.openxmlformats.org/drawingml/2006/table">
            <a:tbl>
              <a:tblPr/>
              <a:tblGrid>
                <a:gridCol w="4019550"/>
              </a:tblGrid>
              <a:tr h="301625">
                <a:tc>
                  <a:txBody>
                    <a:bodyPr/>
                    <a:p>
                      <a:pPr algn="l" fontAlgn="ctr"/>
                      <a:r>
                        <a:rPr lang="zh-CN" altLang="en-US" sz="1100" b="1" i="0">
                          <a:solidFill>
                            <a:srgbClr val="000000"/>
                          </a:solidFill>
                          <a:latin typeface="宋体" panose="02010600030101010101" pitchFamily="2" charset="-122"/>
                          <a:ea typeface="宋体" panose="02010600030101010101" pitchFamily="2" charset="-122"/>
                        </a:rPr>
                        <a:t>转正条款：</a:t>
                      </a:r>
                      <a:endParaRPr lang="zh-CN" altLang="en-US" sz="1100" b="1"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a:noFill/>
                    </a:lnB>
                    <a:solidFill>
                      <a:srgbClr val="E7E6E6"/>
                    </a:solidFill>
                  </a:tcPr>
                </a:tc>
              </a:tr>
              <a:tr h="368300">
                <a:tc>
                  <a:txBody>
                    <a:bodyPr/>
                    <a:p>
                      <a:pPr algn="l" fontAlgn="ctr"/>
                      <a:r>
                        <a:rPr lang="en-US" altLang="zh-CN" sz="1100" b="0" i="0">
                          <a:solidFill>
                            <a:srgbClr val="000000"/>
                          </a:solidFill>
                          <a:latin typeface="宋体" panose="02010600030101010101" pitchFamily="2" charset="-122"/>
                          <a:ea typeface="宋体" panose="02010600030101010101" pitchFamily="2" charset="-122"/>
                        </a:rPr>
                        <a:t>2</a:t>
                      </a:r>
                      <a:r>
                        <a:rPr lang="zh-CN" altLang="en-US" sz="1100" b="0" i="0">
                          <a:solidFill>
                            <a:srgbClr val="000000"/>
                          </a:solidFill>
                          <a:latin typeface="宋体" panose="02010600030101010101" pitchFamily="2" charset="-122"/>
                          <a:ea typeface="宋体" panose="02010600030101010101" pitchFamily="2" charset="-122"/>
                        </a:rPr>
                        <a:t>个月内当</a:t>
                      </a:r>
                      <a:r>
                        <a:rPr lang="zh-CN" sz="1100" b="0" i="0">
                          <a:solidFill>
                            <a:srgbClr val="000000"/>
                          </a:solidFill>
                          <a:latin typeface="宋体" panose="02010600030101010101" pitchFamily="2" charset="-122"/>
                          <a:ea typeface="宋体" panose="02010600030101010101" pitchFamily="2" charset="-122"/>
                        </a:rPr>
                        <a:t>适应工作，申请转正</a:t>
                      </a:r>
                      <a:endParaRPr lang="zh-CN" sz="1100" b="0"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a:noFill/>
                    </a:lnB>
                    <a:noFill/>
                  </a:tcPr>
                </a:tc>
              </a:tr>
            </a:tbl>
          </a:graphicData>
        </a:graphic>
      </p:graphicFrame>
      <p:sp>
        <p:nvSpPr>
          <p:cNvPr id="1048703" name="文本框 4"/>
          <p:cNvSpPr txBox="1"/>
          <p:nvPr/>
        </p:nvSpPr>
        <p:spPr>
          <a:xfrm>
            <a:off x="4772660" y="1258888"/>
            <a:ext cx="5080000" cy="245110"/>
          </a:xfrm>
          <a:prstGeom prst="rect">
            <a:avLst/>
          </a:prstGeom>
        </p:spPr>
        <p:txBody>
          <a:bodyPr>
            <a:spAutoFit/>
          </a:bodyPr>
          <a:p>
            <a:r>
              <a:rPr lang="zh-CN" altLang="en-US" sz="1000" b="1"/>
              <a:t>职位亮点：能力挑战高薪，态度决定高度。</a:t>
            </a:r>
            <a:endParaRPr lang="zh-CN" altLang="en-US" sz="1000" b="1"/>
          </a:p>
        </p:txBody>
      </p:sp>
      <p:graphicFrame>
        <p:nvGraphicFramePr>
          <p:cNvPr id="2" name="表格 3"/>
          <p:cNvGraphicFramePr/>
          <p:nvPr/>
        </p:nvGraphicFramePr>
        <p:xfrm>
          <a:off x="4870450" y="3930650"/>
          <a:ext cx="4884420" cy="661035"/>
        </p:xfrm>
        <a:graphic>
          <a:graphicData uri="http://schemas.openxmlformats.org/drawingml/2006/table">
            <a:tbl>
              <a:tblPr/>
              <a:tblGrid>
                <a:gridCol w="2538730"/>
                <a:gridCol w="2345690"/>
              </a:tblGrid>
              <a:tr h="355600">
                <a:tc gridSpan="2">
                  <a:txBody>
                    <a:bodyPr/>
                    <a:p>
                      <a:pPr algn="l" fontAlgn="ctr"/>
                      <a:r>
                        <a:rPr lang="zh-CN" altLang="en-US" sz="1100" b="1" i="0">
                          <a:solidFill>
                            <a:srgbClr val="000000"/>
                          </a:solidFill>
                          <a:latin typeface="宋体" panose="02010600030101010101" pitchFamily="2" charset="-122"/>
                          <a:ea typeface="宋体" panose="02010600030101010101" pitchFamily="2" charset="-122"/>
                        </a:rPr>
                        <a:t>双休</a:t>
                      </a:r>
                      <a:r>
                        <a:rPr lang="en-US" altLang="zh-CN" sz="1100" b="1" i="0">
                          <a:solidFill>
                            <a:srgbClr val="000000"/>
                          </a:solidFill>
                          <a:latin typeface="宋体" panose="02010600030101010101" pitchFamily="2" charset="-122"/>
                          <a:ea typeface="宋体" panose="02010600030101010101" pitchFamily="2" charset="-122"/>
                        </a:rPr>
                        <a:t>+</a:t>
                      </a:r>
                      <a:r>
                        <a:rPr lang="zh-CN" altLang="en-US" sz="1100" b="1" i="0">
                          <a:solidFill>
                            <a:srgbClr val="000000"/>
                          </a:solidFill>
                          <a:latin typeface="宋体" panose="02010600030101010101" pitchFamily="2" charset="-122"/>
                          <a:ea typeface="宋体" panose="02010600030101010101" pitchFamily="2" charset="-122"/>
                        </a:rPr>
                        <a:t>多种激励奖</a:t>
                      </a:r>
                      <a:endParaRPr lang="zh-CN" altLang="en-US" sz="1100" b="1"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a:noFill/>
                    </a:lnB>
                    <a:noFill/>
                  </a:tcPr>
                </a:tc>
                <a:tc hMerge="1">
                  <a:tcPr marL="5760" marR="5760" marT="5760" marB="0" anchor="ctr" anchorCtr="0">
                    <a:lnL>
                      <a:noFill/>
                    </a:lnL>
                    <a:lnR>
                      <a:noFill/>
                    </a:lnR>
                    <a:lnT>
                      <a:noFill/>
                    </a:lnT>
                    <a:lnB>
                      <a:noFill/>
                    </a:lnB>
                    <a:noFill/>
                  </a:tcPr>
                </a:tc>
              </a:tr>
              <a:tr h="305435">
                <a:tc>
                  <a:txBody>
                    <a:bodyPr/>
                    <a:p>
                      <a:pPr algn="l" fontAlgn="ctr"/>
                      <a:r>
                        <a:rPr lang="zh-CN" altLang="en-US" sz="1100" b="1" i="0">
                          <a:solidFill>
                            <a:srgbClr val="000000"/>
                          </a:solidFill>
                          <a:latin typeface="宋体" panose="02010600030101010101" pitchFamily="2" charset="-122"/>
                          <a:ea typeface="宋体" panose="02010600030101010101" pitchFamily="2" charset="-122"/>
                        </a:rPr>
                        <a:t>综合底薪组成</a:t>
                      </a:r>
                      <a:r>
                        <a:rPr lang="en-US" altLang="zh-CN" sz="1100" b="1" i="0">
                          <a:solidFill>
                            <a:srgbClr val="000000"/>
                          </a:solidFill>
                          <a:latin typeface="宋体" panose="02010600030101010101" pitchFamily="2" charset="-122"/>
                          <a:ea typeface="宋体" panose="02010600030101010101" pitchFamily="2" charset="-122"/>
                        </a:rPr>
                        <a:t>+</a:t>
                      </a:r>
                      <a:r>
                        <a:rPr lang="zh-CN" altLang="en-US" sz="1100" b="1" i="0">
                          <a:solidFill>
                            <a:srgbClr val="000000"/>
                          </a:solidFill>
                          <a:latin typeface="宋体" panose="02010600030101010101" pitchFamily="2" charset="-122"/>
                          <a:ea typeface="宋体" panose="02010600030101010101" pitchFamily="2" charset="-122"/>
                        </a:rPr>
                        <a:t>奖励</a:t>
                      </a:r>
                      <a:endParaRPr lang="zh-CN" altLang="en-US" sz="1100" b="1"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w="6350" cap="flat" cmpd="sng">
                      <a:solidFill>
                        <a:srgbClr val="000000"/>
                      </a:solidFill>
                      <a:prstDash val="solid"/>
                      <a:headEnd type="none" w="med" len="med"/>
                      <a:tailEnd type="none" w="med" len="med"/>
                    </a:lnB>
                    <a:noFill/>
                  </a:tcPr>
                </a:tc>
                <a:tc>
                  <a:txBody>
                    <a:bodyPr/>
                    <a:p>
                      <a:pPr algn="l" fontAlgn="ctr"/>
                      <a:endParaRPr sz="1100" b="0"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w="6350" cap="flat" cmpd="sng">
                      <a:solidFill>
                        <a:srgbClr val="000000"/>
                      </a:solidFill>
                      <a:prstDash val="solid"/>
                      <a:headEnd type="none" w="med" len="med"/>
                      <a:tailEnd type="none" w="med" len="med"/>
                    </a:lnB>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80" name=""/>
        <p:cNvGrpSpPr/>
        <p:nvPr/>
      </p:nvGrpSpPr>
      <p:grpSpPr>
        <a:xfrm>
          <a:off x="0" y="0"/>
          <a:ext cx="0" cy="0"/>
          <a:chOff x="0" y="0"/>
          <a:chExt cx="0" cy="0"/>
        </a:xfrm>
      </p:grpSpPr>
      <p:sp>
        <p:nvSpPr>
          <p:cNvPr id="1048712" name="object 86"/>
          <p:cNvSpPr/>
          <p:nvPr/>
        </p:nvSpPr>
        <p:spPr>
          <a:xfrm>
            <a:off x="0" y="289559"/>
            <a:ext cx="233679" cy="643255"/>
          </a:xfrm>
          <a:custGeom>
            <a:avLst/>
            <a:gdLst/>
            <a:ahLst/>
            <a:cxnLst/>
            <a:rect l="l" t="t" r="r" b="b"/>
            <a:pathLst>
              <a:path w="233679" h="643255">
                <a:moveTo>
                  <a:pt x="233172" y="0"/>
                </a:moveTo>
                <a:lnTo>
                  <a:pt x="0" y="0"/>
                </a:lnTo>
                <a:lnTo>
                  <a:pt x="0" y="643128"/>
                </a:lnTo>
                <a:lnTo>
                  <a:pt x="233172" y="643128"/>
                </a:lnTo>
                <a:lnTo>
                  <a:pt x="233172" y="0"/>
                </a:lnTo>
                <a:close/>
              </a:path>
            </a:pathLst>
          </a:custGeom>
          <a:solidFill>
            <a:srgbClr val="006FC0"/>
          </a:solidFill>
        </p:spPr>
        <p:txBody>
          <a:bodyPr wrap="square" lIns="0" tIns="0" rIns="0" bIns="0" rtlCol="0"/>
          <a:p/>
        </p:txBody>
      </p:sp>
      <p:sp>
        <p:nvSpPr>
          <p:cNvPr id="1048713" name="object 87"/>
          <p:cNvSpPr txBox="1">
            <a:spLocks noGrp="1"/>
          </p:cNvSpPr>
          <p:nvPr>
            <p:ph type="title"/>
          </p:nvPr>
        </p:nvSpPr>
        <p:spPr>
          <a:xfrm>
            <a:off x="334772" y="168201"/>
            <a:ext cx="2678430" cy="763270"/>
          </a:xfrm>
          <a:prstGeom prst="rect">
            <a:avLst/>
          </a:prstGeom>
        </p:spPr>
        <p:txBody>
          <a:bodyPr vert="horz" wrap="square" lIns="0" tIns="101600" rIns="0" bIns="0" rtlCol="0">
            <a:spAutoFit/>
          </a:bodyPr>
          <a:p>
            <a:pPr marL="12700" algn="l">
              <a:lnSpc>
                <a:spcPct val="100000"/>
              </a:lnSpc>
              <a:spcBef>
                <a:spcPts val="800"/>
              </a:spcBef>
            </a:pPr>
            <a:r>
              <a:rPr lang="zh-CN" sz="2800" b="1" spc="-30" dirty="0">
                <a:latin typeface="微软雅黑" panose="020B0503020204020204" pitchFamily="34" charset="-122"/>
                <a:cs typeface="微软雅黑" panose="020B0503020204020204" pitchFamily="34" charset="-122"/>
                <a:sym typeface="+mn-ea"/>
              </a:rPr>
              <a:t>技术岗位</a:t>
            </a:r>
            <a:br>
              <a:rPr sz="2800" b="1" spc="-50" dirty="0">
                <a:latin typeface="微软雅黑" panose="020B0503020204020204" pitchFamily="34" charset="-122"/>
                <a:cs typeface="微软雅黑" panose="020B0503020204020204" pitchFamily="34" charset="-122"/>
                <a:sym typeface="+mn-ea"/>
              </a:rPr>
            </a:br>
            <a:r>
              <a:rPr lang="en-US" altLang="zh-CN" sz="1500" spc="-55" dirty="0">
                <a:solidFill>
                  <a:srgbClr val="7E7E7E"/>
                </a:solidFill>
                <a:latin typeface="Calibri" panose="020F0502020204030204"/>
                <a:cs typeface="Calibri" panose="020F0502020204030204"/>
                <a:sym typeface="+mn-ea"/>
              </a:rPr>
              <a:t>Technical positions</a:t>
            </a:r>
            <a:endParaRPr lang="en-US" altLang="zh-CN" sz="1500" spc="-55" dirty="0">
              <a:solidFill>
                <a:srgbClr val="7E7E7E"/>
              </a:solidFill>
              <a:latin typeface="Calibri" panose="020F0502020204030204"/>
              <a:cs typeface="Calibri" panose="020F0502020204030204"/>
            </a:endParaRPr>
          </a:p>
        </p:txBody>
      </p:sp>
      <p:graphicFrame>
        <p:nvGraphicFramePr>
          <p:cNvPr id="4194322" name="表格 2"/>
          <p:cNvGraphicFramePr/>
          <p:nvPr>
            <p:custDataLst>
              <p:tags r:id="rId1"/>
            </p:custDataLst>
          </p:nvPr>
        </p:nvGraphicFramePr>
        <p:xfrm>
          <a:off x="4975860" y="1165860"/>
          <a:ext cx="6800215" cy="1176020"/>
        </p:xfrm>
        <a:graphic>
          <a:graphicData uri="http://schemas.openxmlformats.org/drawingml/2006/table">
            <a:tbl>
              <a:tblPr/>
              <a:tblGrid>
                <a:gridCol w="6800215"/>
              </a:tblGrid>
              <a:tr h="294005">
                <a:tc>
                  <a:txBody>
                    <a:bodyPr/>
                    <a:p>
                      <a:pPr algn="l" fontAlgn="ctr"/>
                      <a:r>
                        <a:rPr lang="zh-CN" altLang="en-US" sz="1100" b="0" i="0">
                          <a:solidFill>
                            <a:srgbClr val="000000"/>
                          </a:solidFill>
                          <a:latin typeface="宋体" panose="02010600030101010101" pitchFamily="2" charset="-122"/>
                          <a:ea typeface="宋体" panose="02010600030101010101" pitchFamily="2" charset="-122"/>
                        </a:rPr>
                        <a:t>上班时间：</a:t>
                      </a:r>
                      <a:r>
                        <a:rPr lang="en-US" altLang="zh-CN" sz="1100" b="0" i="0">
                          <a:solidFill>
                            <a:srgbClr val="000000"/>
                          </a:solidFill>
                          <a:latin typeface="宋体" panose="02010600030101010101" pitchFamily="2" charset="-122"/>
                          <a:ea typeface="宋体" panose="02010600030101010101" pitchFamily="2" charset="-122"/>
                        </a:rPr>
                        <a:t>9</a:t>
                      </a:r>
                      <a:r>
                        <a:rPr lang="zh-CN" altLang="en-US" sz="1100" b="0" i="0">
                          <a:solidFill>
                            <a:srgbClr val="000000"/>
                          </a:solidFill>
                          <a:latin typeface="宋体" panose="02010600030101010101" pitchFamily="2" charset="-122"/>
                          <a:ea typeface="宋体" panose="02010600030101010101" pitchFamily="2" charset="-122"/>
                        </a:rPr>
                        <a:t>：</a:t>
                      </a:r>
                      <a:r>
                        <a:rPr lang="en-US" altLang="zh-CN" sz="1100" b="0" i="0">
                          <a:solidFill>
                            <a:srgbClr val="000000"/>
                          </a:solidFill>
                          <a:latin typeface="宋体" panose="02010600030101010101" pitchFamily="2" charset="-122"/>
                          <a:ea typeface="宋体" panose="02010600030101010101" pitchFamily="2" charset="-122"/>
                        </a:rPr>
                        <a:t>00-17</a:t>
                      </a:r>
                      <a:r>
                        <a:rPr lang="zh-CN" altLang="en-US" sz="1100" b="0" i="0">
                          <a:solidFill>
                            <a:srgbClr val="000000"/>
                          </a:solidFill>
                          <a:latin typeface="宋体" panose="02010600030101010101" pitchFamily="2" charset="-122"/>
                          <a:ea typeface="宋体" panose="02010600030101010101" pitchFamily="2" charset="-122"/>
                        </a:rPr>
                        <a:t>：</a:t>
                      </a:r>
                      <a:r>
                        <a:rPr lang="en-US" altLang="zh-CN" sz="1100" b="0" i="0">
                          <a:solidFill>
                            <a:srgbClr val="000000"/>
                          </a:solidFill>
                          <a:latin typeface="宋体" panose="02010600030101010101" pitchFamily="2" charset="-122"/>
                          <a:ea typeface="宋体" panose="02010600030101010101" pitchFamily="2" charset="-122"/>
                        </a:rPr>
                        <a:t>30</a:t>
                      </a:r>
                      <a:r>
                        <a:rPr lang="en-US" altLang="zh-CN" sz="1100" b="0" i="0">
                          <a:solidFill>
                            <a:srgbClr val="000000"/>
                          </a:solidFill>
                          <a:latin typeface="宋体" panose="02010600030101010101" pitchFamily="2" charset="-122"/>
                          <a:ea typeface="宋体" panose="02010600030101010101" pitchFamily="2" charset="-122"/>
                        </a:rPr>
                        <a:t>   </a:t>
                      </a:r>
                      <a:r>
                        <a:rPr lang="en-US" altLang="zh-CN" sz="1100" b="0" i="0">
                          <a:solidFill>
                            <a:srgbClr val="000000"/>
                          </a:solidFill>
                          <a:latin typeface="宋体" panose="02010600030101010101" pitchFamily="2" charset="-122"/>
                          <a:ea typeface="宋体" panose="02010600030101010101" pitchFamily="2" charset="-122"/>
                        </a:rPr>
                        <a:t>7</a:t>
                      </a:r>
                      <a:r>
                        <a:rPr lang="zh-CN" altLang="en-US" sz="1100" b="0" i="0">
                          <a:solidFill>
                            <a:srgbClr val="000000"/>
                          </a:solidFill>
                          <a:latin typeface="宋体" panose="02010600030101010101" pitchFamily="2" charset="-122"/>
                          <a:ea typeface="宋体" panose="02010600030101010101" pitchFamily="2" charset="-122"/>
                        </a:rPr>
                        <a:t>小时</a:t>
                      </a:r>
                      <a:r>
                        <a:rPr lang="en-US" altLang="zh-CN" sz="1100" b="0" i="0">
                          <a:solidFill>
                            <a:srgbClr val="000000"/>
                          </a:solidFill>
                          <a:latin typeface="宋体" panose="02010600030101010101" pitchFamily="2" charset="-122"/>
                          <a:ea typeface="宋体" panose="02010600030101010101" pitchFamily="2" charset="-122"/>
                        </a:rPr>
                        <a:t>30</a:t>
                      </a:r>
                      <a:r>
                        <a:rPr lang="zh-CN" altLang="en-US" sz="1100" b="0" i="0">
                          <a:solidFill>
                            <a:srgbClr val="000000"/>
                          </a:solidFill>
                          <a:latin typeface="宋体" panose="02010600030101010101" pitchFamily="2" charset="-122"/>
                          <a:ea typeface="宋体" panose="02010600030101010101" pitchFamily="2" charset="-122"/>
                        </a:rPr>
                        <a:t>分钟制</a:t>
                      </a:r>
                      <a:r>
                        <a:rPr lang="en-US" altLang="zh-CN" sz="1100" b="0" i="0">
                          <a:solidFill>
                            <a:srgbClr val="000000"/>
                          </a:solidFill>
                          <a:latin typeface="宋体" panose="02010600030101010101" pitchFamily="2" charset="-122"/>
                          <a:ea typeface="宋体" panose="02010600030101010101" pitchFamily="2" charset="-122"/>
                        </a:rPr>
                        <a:t>+</a:t>
                      </a:r>
                      <a:r>
                        <a:rPr lang="zh-CN" altLang="en-US" sz="1100" b="0" i="0">
                          <a:solidFill>
                            <a:srgbClr val="000000"/>
                          </a:solidFill>
                          <a:latin typeface="宋体" panose="02010600030101010101" pitchFamily="2" charset="-122"/>
                          <a:ea typeface="宋体" panose="02010600030101010101" pitchFamily="2" charset="-122"/>
                        </a:rPr>
                        <a:t>双休</a:t>
                      </a:r>
                      <a:r>
                        <a:rPr lang="zh-CN" altLang="en-US" sz="1100" b="0" i="0">
                          <a:solidFill>
                            <a:srgbClr val="000000"/>
                          </a:solidFill>
                          <a:latin typeface="宋体" panose="02010600030101010101" pitchFamily="2" charset="-122"/>
                          <a:ea typeface="宋体" panose="02010600030101010101" pitchFamily="2" charset="-122"/>
                        </a:rPr>
                        <a:t> </a:t>
                      </a:r>
                      <a:endParaRPr lang="zh-CN" altLang="en-US" sz="1100" b="0"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a:noFill/>
                    </a:lnB>
                    <a:noFill/>
                  </a:tcPr>
                </a:tc>
              </a:tr>
              <a:tr h="294005">
                <a:tc>
                  <a:txBody>
                    <a:bodyPr/>
                    <a:p>
                      <a:pPr algn="l" fontAlgn="ctr"/>
                      <a:r>
                        <a:rPr lang="zh-CN" altLang="en-US" sz="1100" b="0" i="0">
                          <a:solidFill>
                            <a:srgbClr val="000000"/>
                          </a:solidFill>
                          <a:latin typeface="宋体" panose="02010600030101010101" pitchFamily="2" charset="-122"/>
                          <a:ea typeface="宋体" panose="02010600030101010101" pitchFamily="2" charset="-122"/>
                        </a:rPr>
                        <a:t>发薪日：</a:t>
                      </a:r>
                      <a:r>
                        <a:rPr lang="en-US" altLang="zh-CN" sz="1100" b="0" i="0">
                          <a:solidFill>
                            <a:srgbClr val="000000"/>
                          </a:solidFill>
                          <a:latin typeface="宋体" panose="02010600030101010101" pitchFamily="2" charset="-122"/>
                          <a:ea typeface="宋体" panose="02010600030101010101" pitchFamily="2" charset="-122"/>
                        </a:rPr>
                        <a:t>8</a:t>
                      </a:r>
                      <a:r>
                        <a:rPr lang="zh-CN" altLang="en-US" sz="1100" b="0" i="0">
                          <a:solidFill>
                            <a:srgbClr val="000000"/>
                          </a:solidFill>
                          <a:latin typeface="宋体" panose="02010600030101010101" pitchFamily="2" charset="-122"/>
                          <a:ea typeface="宋体" panose="02010600030101010101" pitchFamily="2" charset="-122"/>
                        </a:rPr>
                        <a:t>日</a:t>
                      </a:r>
                      <a:r>
                        <a:rPr lang="en-US" altLang="zh-CN" sz="1100" b="0" i="0">
                          <a:solidFill>
                            <a:srgbClr val="000000"/>
                          </a:solidFill>
                          <a:latin typeface="宋体" panose="02010600030101010101" pitchFamily="2" charset="-122"/>
                          <a:ea typeface="宋体" panose="02010600030101010101" pitchFamily="2" charset="-122"/>
                        </a:rPr>
                        <a:t>-12</a:t>
                      </a:r>
                      <a:r>
                        <a:rPr lang="zh-CN" altLang="en-US" sz="1100" b="0" i="0">
                          <a:solidFill>
                            <a:srgbClr val="000000"/>
                          </a:solidFill>
                          <a:latin typeface="宋体" panose="02010600030101010101" pitchFamily="2" charset="-122"/>
                          <a:ea typeface="宋体" panose="02010600030101010101" pitchFamily="2" charset="-122"/>
                        </a:rPr>
                        <a:t>日</a:t>
                      </a:r>
                      <a:endParaRPr lang="zh-CN" altLang="en-US" sz="1100" b="0"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a:noFill/>
                    </a:lnB>
                    <a:noFill/>
                  </a:tcPr>
                </a:tc>
              </a:tr>
              <a:tr h="294005">
                <a:tc>
                  <a:txBody>
                    <a:bodyPr/>
                    <a:p>
                      <a:pPr algn="l" fontAlgn="ctr"/>
                      <a:r>
                        <a:rPr lang="zh-CN" altLang="en-US" sz="1100" b="0" i="0">
                          <a:solidFill>
                            <a:srgbClr val="000000"/>
                          </a:solidFill>
                          <a:latin typeface="宋体" panose="02010600030101010101" pitchFamily="2" charset="-122"/>
                          <a:ea typeface="宋体" panose="02010600030101010101" pitchFamily="2" charset="-122"/>
                        </a:rPr>
                        <a:t>试用期：综合底薪</a:t>
                      </a:r>
                      <a:r>
                        <a:rPr lang="en-US" sz="1100" b="0" i="0">
                          <a:solidFill>
                            <a:srgbClr val="000000"/>
                          </a:solidFill>
                          <a:latin typeface="宋体" panose="02010600030101010101" pitchFamily="2" charset="-122"/>
                          <a:ea typeface="宋体" panose="02010600030101010101" pitchFamily="2" charset="-122"/>
                        </a:rPr>
                        <a:t>36</a:t>
                      </a:r>
                      <a:r>
                        <a:rPr lang="en-US" sz="1100" b="0" i="0">
                          <a:solidFill>
                            <a:srgbClr val="000000"/>
                          </a:solidFill>
                          <a:latin typeface="宋体" panose="02010600030101010101" pitchFamily="2" charset="-122"/>
                          <a:ea typeface="宋体" panose="02010600030101010101" pitchFamily="2" charset="-122"/>
                        </a:rPr>
                        <a:t>00</a:t>
                      </a:r>
                      <a:r>
                        <a:rPr lang="zh-CN" altLang="en-US" sz="1100" b="0" i="0">
                          <a:solidFill>
                            <a:srgbClr val="000000"/>
                          </a:solidFill>
                          <a:latin typeface="宋体" panose="02010600030101010101" pitchFamily="2" charset="-122"/>
                          <a:ea typeface="宋体" panose="02010600030101010101" pitchFamily="2" charset="-122"/>
                        </a:rPr>
                        <a:t>元</a:t>
                      </a:r>
                      <a:r>
                        <a:rPr lang="en-US" altLang="zh-CN" sz="1100" b="0" i="0">
                          <a:solidFill>
                            <a:srgbClr val="000000"/>
                          </a:solidFill>
                          <a:latin typeface="宋体" panose="02010600030101010101" pitchFamily="2" charset="-122"/>
                          <a:ea typeface="宋体" panose="02010600030101010101" pitchFamily="2" charset="-122"/>
                        </a:rPr>
                        <a:t>+200</a:t>
                      </a:r>
                      <a:r>
                        <a:rPr lang="zh-CN" altLang="en-US" sz="1100" b="0" i="0">
                          <a:solidFill>
                            <a:srgbClr val="000000"/>
                          </a:solidFill>
                          <a:latin typeface="宋体" panose="02010600030101010101" pitchFamily="2" charset="-122"/>
                          <a:ea typeface="宋体" panose="02010600030101010101" pitchFamily="2" charset="-122"/>
                        </a:rPr>
                        <a:t>元转正奖</a:t>
                      </a:r>
                      <a:endParaRPr lang="zh-CN" altLang="en-US" sz="1100" b="0"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a:noFill/>
                    </a:lnB>
                    <a:noFill/>
                  </a:tcPr>
                </a:tc>
              </a:tr>
              <a:tr h="294005">
                <a:tc>
                  <a:txBody>
                    <a:bodyPr/>
                    <a:p>
                      <a:pPr algn="l" fontAlgn="ctr"/>
                      <a:r>
                        <a:rPr lang="zh-CN" altLang="en-US" sz="1100" b="0" i="0">
                          <a:solidFill>
                            <a:srgbClr val="000000"/>
                          </a:solidFill>
                          <a:latin typeface="宋体" panose="02010600030101010101" pitchFamily="2" charset="-122"/>
                          <a:ea typeface="宋体" panose="02010600030101010101" pitchFamily="2" charset="-122"/>
                        </a:rPr>
                        <a:t>转正：综合底薪</a:t>
                      </a:r>
                      <a:r>
                        <a:rPr lang="en-US" altLang="zh-CN" sz="1100" b="0" i="0">
                          <a:solidFill>
                            <a:srgbClr val="000000"/>
                          </a:solidFill>
                          <a:latin typeface="宋体" panose="02010600030101010101" pitchFamily="2" charset="-122"/>
                          <a:ea typeface="宋体" panose="02010600030101010101" pitchFamily="2" charset="-122"/>
                        </a:rPr>
                        <a:t>41</a:t>
                      </a:r>
                      <a:r>
                        <a:rPr lang="en-US" altLang="zh-CN" sz="1100" b="0" i="0">
                          <a:solidFill>
                            <a:srgbClr val="000000"/>
                          </a:solidFill>
                          <a:latin typeface="宋体" panose="02010600030101010101" pitchFamily="2" charset="-122"/>
                          <a:ea typeface="宋体" panose="02010600030101010101" pitchFamily="2" charset="-122"/>
                        </a:rPr>
                        <a:t>00</a:t>
                      </a:r>
                      <a:r>
                        <a:rPr lang="zh-CN" altLang="en-US" sz="1100" b="0" i="0">
                          <a:solidFill>
                            <a:srgbClr val="000000"/>
                          </a:solidFill>
                          <a:latin typeface="宋体" panose="02010600030101010101" pitchFamily="2" charset="-122"/>
                          <a:ea typeface="宋体" panose="02010600030101010101" pitchFamily="2" charset="-122"/>
                        </a:rPr>
                        <a:t>元</a:t>
                      </a:r>
                      <a:r>
                        <a:rPr lang="en-US" altLang="zh-CN" sz="1100" b="0" i="0">
                          <a:solidFill>
                            <a:srgbClr val="000000"/>
                          </a:solidFill>
                          <a:latin typeface="宋体" panose="02010600030101010101" pitchFamily="2" charset="-122"/>
                          <a:ea typeface="宋体" panose="02010600030101010101" pitchFamily="2" charset="-122"/>
                        </a:rPr>
                        <a:t>-8000</a:t>
                      </a:r>
                      <a:r>
                        <a:rPr lang="zh-CN" altLang="en-US" sz="1100" b="0" i="0">
                          <a:solidFill>
                            <a:srgbClr val="000000"/>
                          </a:solidFill>
                          <a:latin typeface="宋体" panose="02010600030101010101" pitchFamily="2" charset="-122"/>
                          <a:ea typeface="宋体" panose="02010600030101010101" pitchFamily="2" charset="-122"/>
                        </a:rPr>
                        <a:t>元</a:t>
                      </a:r>
                      <a:r>
                        <a:rPr lang="en-US" altLang="zh-CN" sz="1100" b="0" i="0">
                          <a:solidFill>
                            <a:srgbClr val="000000"/>
                          </a:solidFill>
                          <a:latin typeface="宋体" panose="02010600030101010101" pitchFamily="2" charset="-122"/>
                          <a:ea typeface="宋体" panose="02010600030101010101" pitchFamily="2" charset="-122"/>
                        </a:rPr>
                        <a:t>+</a:t>
                      </a:r>
                      <a:r>
                        <a:rPr lang="zh-CN" altLang="en-US" sz="1100" b="0" i="0">
                          <a:solidFill>
                            <a:srgbClr val="000000"/>
                          </a:solidFill>
                          <a:latin typeface="宋体" panose="02010600030101010101" pitchFamily="2" charset="-122"/>
                          <a:ea typeface="宋体" panose="02010600030101010101" pitchFamily="2" charset="-122"/>
                        </a:rPr>
                        <a:t>回款额高提成</a:t>
                      </a:r>
                      <a:r>
                        <a:rPr lang="en-US" altLang="zh-CN" sz="1100" b="0" i="0">
                          <a:solidFill>
                            <a:srgbClr val="000000"/>
                          </a:solidFill>
                          <a:latin typeface="宋体" panose="02010600030101010101" pitchFamily="2" charset="-122"/>
                          <a:ea typeface="宋体" panose="02010600030101010101" pitchFamily="2" charset="-122"/>
                        </a:rPr>
                        <a:t>+</a:t>
                      </a:r>
                      <a:r>
                        <a:rPr lang="zh-CN" altLang="en-US" sz="1100" b="0" i="0">
                          <a:solidFill>
                            <a:srgbClr val="000000"/>
                          </a:solidFill>
                          <a:latin typeface="宋体" panose="02010600030101010101" pitchFamily="2" charset="-122"/>
                          <a:ea typeface="宋体" panose="02010600030101010101" pitchFamily="2" charset="-122"/>
                        </a:rPr>
                        <a:t>社保</a:t>
                      </a:r>
                      <a:r>
                        <a:rPr lang="en-US" altLang="zh-CN" sz="1100" b="0" i="0">
                          <a:solidFill>
                            <a:srgbClr val="000000"/>
                          </a:solidFill>
                          <a:latin typeface="宋体" panose="02010600030101010101" pitchFamily="2" charset="-122"/>
                          <a:ea typeface="宋体" panose="02010600030101010101" pitchFamily="2" charset="-122"/>
                        </a:rPr>
                        <a:t>+</a:t>
                      </a:r>
                      <a:r>
                        <a:rPr lang="zh-CN" altLang="en-US" sz="1100" b="0" i="0">
                          <a:solidFill>
                            <a:srgbClr val="000000"/>
                          </a:solidFill>
                          <a:latin typeface="宋体" panose="02010600030101010101" pitchFamily="2" charset="-122"/>
                          <a:ea typeface="宋体" panose="02010600030101010101" pitchFamily="2" charset="-122"/>
                        </a:rPr>
                        <a:t>公积金</a:t>
                      </a:r>
                      <a:r>
                        <a:rPr lang="en-US" altLang="zh-CN" sz="1100" b="0" i="0">
                          <a:solidFill>
                            <a:srgbClr val="000000"/>
                          </a:solidFill>
                          <a:latin typeface="宋体" panose="02010600030101010101" pitchFamily="2" charset="-122"/>
                          <a:ea typeface="宋体" panose="02010600030101010101" pitchFamily="2" charset="-122"/>
                        </a:rPr>
                        <a:t>+</a:t>
                      </a:r>
                      <a:r>
                        <a:rPr lang="zh-CN" altLang="en-US" sz="1100" b="0" i="0">
                          <a:solidFill>
                            <a:srgbClr val="000000"/>
                          </a:solidFill>
                          <a:latin typeface="宋体" panose="02010600030101010101" pitchFamily="2" charset="-122"/>
                          <a:ea typeface="宋体" panose="02010600030101010101" pitchFamily="2" charset="-122"/>
                        </a:rPr>
                        <a:t>商业保险</a:t>
                      </a:r>
                      <a:r>
                        <a:rPr lang="en-US" altLang="zh-CN" sz="1100" b="0" i="0">
                          <a:solidFill>
                            <a:srgbClr val="000000"/>
                          </a:solidFill>
                          <a:latin typeface="宋体" panose="02010600030101010101" pitchFamily="2" charset="-122"/>
                          <a:ea typeface="宋体" panose="02010600030101010101" pitchFamily="2" charset="-122"/>
                        </a:rPr>
                        <a:t>+</a:t>
                      </a:r>
                      <a:r>
                        <a:rPr lang="zh-CN" altLang="en-US" sz="1100" b="0" i="0">
                          <a:solidFill>
                            <a:srgbClr val="000000"/>
                          </a:solidFill>
                          <a:latin typeface="宋体" panose="02010600030101010101" pitchFamily="2" charset="-122"/>
                          <a:ea typeface="宋体" panose="02010600030101010101" pitchFamily="2" charset="-122"/>
                        </a:rPr>
                        <a:t>节日</a:t>
                      </a:r>
                      <a:r>
                        <a:rPr lang="en-US" altLang="zh-CN" sz="1100" b="0" i="0">
                          <a:solidFill>
                            <a:srgbClr val="000000"/>
                          </a:solidFill>
                          <a:latin typeface="宋体" panose="02010600030101010101" pitchFamily="2" charset="-122"/>
                          <a:ea typeface="宋体" panose="02010600030101010101" pitchFamily="2" charset="-122"/>
                        </a:rPr>
                        <a:t>/</a:t>
                      </a:r>
                      <a:r>
                        <a:rPr lang="zh-CN" altLang="en-US" sz="1100" b="0" i="0">
                          <a:solidFill>
                            <a:srgbClr val="000000"/>
                          </a:solidFill>
                          <a:latin typeface="宋体" panose="02010600030101010101" pitchFamily="2" charset="-122"/>
                          <a:ea typeface="宋体" panose="02010600030101010101" pitchFamily="2" charset="-122"/>
                        </a:rPr>
                        <a:t>生日福利</a:t>
                      </a:r>
                      <a:r>
                        <a:rPr lang="en-US" altLang="zh-CN" sz="1100" b="0" i="0">
                          <a:solidFill>
                            <a:srgbClr val="000000"/>
                          </a:solidFill>
                          <a:latin typeface="宋体" panose="02010600030101010101" pitchFamily="2" charset="-122"/>
                          <a:ea typeface="宋体" panose="02010600030101010101" pitchFamily="2" charset="-122"/>
                        </a:rPr>
                        <a:t>+</a:t>
                      </a:r>
                      <a:r>
                        <a:rPr lang="zh-CN" altLang="en-US" sz="1100" b="0" i="0">
                          <a:solidFill>
                            <a:srgbClr val="000000"/>
                          </a:solidFill>
                          <a:latin typeface="宋体" panose="02010600030101010101" pitchFamily="2" charset="-122"/>
                          <a:ea typeface="宋体" panose="02010600030101010101" pitchFamily="2" charset="-122"/>
                        </a:rPr>
                        <a:t>年终奖</a:t>
                      </a:r>
                      <a:endParaRPr lang="zh-CN" altLang="en-US" sz="1100" b="0"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a:noFill/>
                    </a:lnB>
                    <a:noFill/>
                  </a:tcPr>
                </a:tc>
              </a:tr>
            </a:tbl>
          </a:graphicData>
        </a:graphic>
      </p:graphicFrame>
      <p:sp>
        <p:nvSpPr>
          <p:cNvPr id="1048714" name="文本框 14"/>
          <p:cNvSpPr txBox="1"/>
          <p:nvPr/>
        </p:nvSpPr>
        <p:spPr>
          <a:xfrm>
            <a:off x="167640" y="1165860"/>
            <a:ext cx="4453255" cy="4836795"/>
          </a:xfrm>
          <a:prstGeom prst="rect">
            <a:avLst/>
          </a:prstGeom>
        </p:spPr>
        <p:txBody>
          <a:bodyPr>
            <a:noAutofit/>
          </a:bodyPr>
          <a:p>
            <a:pPr indent="0" algn="l" defTabSz="266700" fontAlgn="auto">
              <a:lnSpc>
                <a:spcPts val="2000"/>
              </a:lnSpc>
              <a:spcBef>
                <a:spcPct val="0"/>
              </a:spcBef>
              <a:spcAft>
                <a:spcPct val="0"/>
              </a:spcAft>
            </a:pPr>
            <a:r>
              <a:rPr lang="zh-CN" altLang="en-US" sz="1100" b="1">
                <a:latin typeface="微软雅黑" panose="020B0503020204020204" pitchFamily="34" charset="-122"/>
                <a:ea typeface="微软雅黑" panose="020B0503020204020204" pitchFamily="34" charset="-122"/>
              </a:rPr>
              <a:t>电气工程师</a:t>
            </a:r>
            <a:r>
              <a:rPr lang="en-US" altLang="zh-CN" sz="1100" b="1">
                <a:latin typeface="微软雅黑" panose="020B0503020204020204" pitchFamily="34" charset="-122"/>
                <a:ea typeface="微软雅黑" panose="020B0503020204020204" pitchFamily="34" charset="-122"/>
              </a:rPr>
              <a:t>  2</a:t>
            </a:r>
            <a:r>
              <a:rPr lang="zh-CN" altLang="en-US" sz="1100" b="1">
                <a:latin typeface="微软雅黑" panose="020B0503020204020204" pitchFamily="34" charset="-122"/>
                <a:ea typeface="微软雅黑" panose="020B0503020204020204" pitchFamily="34" charset="-122"/>
              </a:rPr>
              <a:t>人</a:t>
            </a:r>
            <a:r>
              <a:rPr lang="en-US" altLang="zh-CN" sz="1100" b="1">
                <a:latin typeface="微软雅黑" panose="020B0503020204020204" pitchFamily="34" charset="-122"/>
                <a:ea typeface="微软雅黑" panose="020B0503020204020204" pitchFamily="34" charset="-122"/>
              </a:rPr>
              <a:t> </a:t>
            </a:r>
            <a:endParaRPr lang="en-US" altLang="zh-CN" sz="1100" b="1">
              <a:latin typeface="微软雅黑" panose="020B0503020204020204" pitchFamily="34" charset="-122"/>
              <a:ea typeface="微软雅黑" panose="020B0503020204020204" pitchFamily="34" charset="-122"/>
            </a:endParaRPr>
          </a:p>
          <a:p>
            <a:pPr indent="0" algn="l" defTabSz="266700" fontAlgn="auto">
              <a:lnSpc>
                <a:spcPts val="2000"/>
              </a:lnSpc>
              <a:spcBef>
                <a:spcPct val="0"/>
              </a:spcBef>
              <a:spcAft>
                <a:spcPct val="0"/>
              </a:spcAft>
            </a:pPr>
            <a:r>
              <a:rPr lang="zh-CN" altLang="en-US" sz="1100">
                <a:latin typeface="微软雅黑" panose="020B0503020204020204" pitchFamily="34" charset="-122"/>
                <a:ea typeface="微软雅黑" panose="020B0503020204020204" pitchFamily="34" charset="-122"/>
              </a:rPr>
              <a:t>工作地点：长沙 </a:t>
            </a:r>
            <a:r>
              <a:rPr lang="en-US" altLang="zh-CN" sz="1100">
                <a:latin typeface="微软雅黑" panose="020B0503020204020204" pitchFamily="34" charset="-122"/>
                <a:ea typeface="微软雅黑" panose="020B0503020204020204" pitchFamily="34" charset="-122"/>
              </a:rPr>
              <a:t> </a:t>
            </a:r>
            <a:endParaRPr lang="en-US" altLang="zh-CN" sz="1100">
              <a:latin typeface="微软雅黑" panose="020B0503020204020204" pitchFamily="34" charset="-122"/>
              <a:ea typeface="微软雅黑" panose="020B0503020204020204" pitchFamily="34" charset="-122"/>
            </a:endParaRPr>
          </a:p>
          <a:p>
            <a:pPr indent="0" algn="l" defTabSz="266700" fontAlgn="auto">
              <a:lnSpc>
                <a:spcPts val="2000"/>
              </a:lnSpc>
              <a:spcBef>
                <a:spcPct val="0"/>
              </a:spcBef>
              <a:spcAft>
                <a:spcPct val="0"/>
              </a:spcAft>
            </a:pPr>
            <a:r>
              <a:rPr lang="zh-CN" altLang="en-US" sz="1100" b="1">
                <a:latin typeface="宋体" panose="02010600030101010101" pitchFamily="2" charset="-122"/>
                <a:ea typeface="宋体" panose="02010600030101010101" pitchFamily="2" charset="-122"/>
              </a:rPr>
              <a:t>岗位职责：</a:t>
            </a:r>
            <a:endParaRPr lang="zh-CN" altLang="en-US" sz="1100" b="1">
              <a:latin typeface="宋体" panose="02010600030101010101" pitchFamily="2" charset="-122"/>
              <a:ea typeface="宋体" panose="02010600030101010101" pitchFamily="2" charset="-122"/>
            </a:endParaRPr>
          </a:p>
          <a:p>
            <a:pPr indent="0" algn="l" defTabSz="266700" fontAlgn="auto">
              <a:lnSpc>
                <a:spcPts val="2000"/>
              </a:lnSpc>
              <a:buClrTx/>
              <a:buSzTx/>
              <a:buFontTx/>
            </a:pPr>
            <a:r>
              <a:rPr lang="zh-CN" altLang="en-US" sz="1100">
                <a:latin typeface="宋体" panose="02010600030101010101" pitchFamily="2" charset="-122"/>
                <a:ea typeface="宋体" panose="02010600030101010101" pitchFamily="2" charset="-122"/>
              </a:rPr>
              <a:t>岗位职责：</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buClrTx/>
              <a:buSzTx/>
              <a:buFontTx/>
            </a:pPr>
            <a:r>
              <a:rPr lang="en-US" altLang="zh-CN" sz="1100">
                <a:latin typeface="宋体" panose="02010600030101010101" pitchFamily="2" charset="-122"/>
                <a:ea typeface="宋体" panose="02010600030101010101" pitchFamily="2" charset="-122"/>
              </a:rPr>
              <a:t>1.</a:t>
            </a:r>
            <a:r>
              <a:rPr lang="zh-CN" altLang="en-US" sz="1100">
                <a:latin typeface="宋体" panose="02010600030101010101" pitchFamily="2" charset="-122"/>
                <a:ea typeface="宋体" panose="02010600030101010101" pitchFamily="2" charset="-122"/>
              </a:rPr>
              <a:t>接听客户的技术咨询电话，配合销售对客户进行技术指导</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buClrTx/>
              <a:buSzTx/>
              <a:buFontTx/>
            </a:pPr>
            <a:r>
              <a:rPr lang="en-US" altLang="zh-CN" sz="1100">
                <a:latin typeface="宋体" panose="02010600030101010101" pitchFamily="2" charset="-122"/>
                <a:ea typeface="宋体" panose="02010600030101010101" pitchFamily="2" charset="-122"/>
              </a:rPr>
              <a:t>2.</a:t>
            </a:r>
            <a:r>
              <a:rPr lang="zh-CN" altLang="en-US" sz="1100">
                <a:latin typeface="宋体" panose="02010600030101010101" pitchFamily="2" charset="-122"/>
                <a:ea typeface="宋体" panose="02010600030101010101" pitchFamily="2" charset="-122"/>
              </a:rPr>
              <a:t>对公司办事处、代理商等进行技术培训</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buClrTx/>
              <a:buSzTx/>
              <a:buFontTx/>
            </a:pPr>
            <a:r>
              <a:rPr lang="en-US" altLang="zh-CN" sz="1100">
                <a:latin typeface="宋体" panose="02010600030101010101" pitchFamily="2" charset="-122"/>
                <a:ea typeface="宋体" panose="02010600030101010101" pitchFamily="2" charset="-122"/>
              </a:rPr>
              <a:t>3.</a:t>
            </a:r>
            <a:r>
              <a:rPr lang="zh-CN" altLang="en-US" sz="1100">
                <a:latin typeface="宋体" panose="02010600030101010101" pitchFamily="2" charset="-122"/>
                <a:ea typeface="宋体" panose="02010600030101010101" pitchFamily="2" charset="-122"/>
              </a:rPr>
              <a:t>对大客户进行技术支持</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buClrTx/>
              <a:buSzTx/>
              <a:buFontTx/>
            </a:pPr>
            <a:r>
              <a:rPr lang="en-US" altLang="zh-CN" sz="1100">
                <a:latin typeface="宋体" panose="02010600030101010101" pitchFamily="2" charset="-122"/>
                <a:ea typeface="宋体" panose="02010600030101010101" pitchFamily="2" charset="-122"/>
              </a:rPr>
              <a:t>4.</a:t>
            </a:r>
            <a:r>
              <a:rPr lang="zh-CN" altLang="en-US" sz="1100">
                <a:latin typeface="宋体" panose="02010600030101010101" pitchFamily="2" charset="-122"/>
                <a:ea typeface="宋体" panose="02010600030101010101" pitchFamily="2" charset="-122"/>
              </a:rPr>
              <a:t>产品使用说明书，应用案例编写</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buClrTx/>
              <a:buSzTx/>
              <a:buFontTx/>
            </a:pP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spcBef>
                <a:spcPct val="0"/>
              </a:spcBef>
              <a:spcAft>
                <a:spcPct val="0"/>
              </a:spcAft>
            </a:pPr>
            <a:r>
              <a:rPr lang="zh-CN" altLang="en-US" sz="1100" b="1">
                <a:latin typeface="宋体" panose="02010600030101010101" pitchFamily="2" charset="-122"/>
                <a:ea typeface="宋体" panose="02010600030101010101" pitchFamily="2" charset="-122"/>
              </a:rPr>
              <a:t>岗位要求：</a:t>
            </a:r>
            <a:endParaRPr lang="zh-CN" altLang="en-US" sz="1100" b="1">
              <a:latin typeface="宋体" panose="02010600030101010101" pitchFamily="2" charset="-122"/>
              <a:ea typeface="宋体" panose="02010600030101010101" pitchFamily="2" charset="-122"/>
            </a:endParaRPr>
          </a:p>
          <a:p>
            <a:pPr indent="0" algn="l" defTabSz="266700" fontAlgn="auto">
              <a:lnSpc>
                <a:spcPts val="2000"/>
              </a:lnSpc>
              <a:spcBef>
                <a:spcPct val="0"/>
              </a:spcBef>
              <a:spcAft>
                <a:spcPct val="0"/>
              </a:spcAft>
            </a:pPr>
            <a:r>
              <a:rPr lang="en-US" altLang="zh-CN" sz="1100">
                <a:latin typeface="宋体" panose="02010600030101010101" pitchFamily="2" charset="-122"/>
                <a:ea typeface="宋体" panose="02010600030101010101" pitchFamily="2" charset="-122"/>
              </a:rPr>
              <a:t>1</a:t>
            </a:r>
            <a:r>
              <a:rPr lang="zh-CN" altLang="en-US" sz="1100">
                <a:latin typeface="宋体" panose="02010600030101010101" pitchFamily="2" charset="-122"/>
                <a:ea typeface="宋体" panose="02010600030101010101" pitchFamily="2" charset="-122"/>
              </a:rPr>
              <a:t>、精通西门子、三菱等</a:t>
            </a:r>
            <a:r>
              <a:rPr lang="en-US" altLang="zh-CN" sz="1100">
                <a:latin typeface="宋体" panose="02010600030101010101" pitchFamily="2" charset="-122"/>
                <a:ea typeface="宋体" panose="02010600030101010101" pitchFamily="2" charset="-122"/>
              </a:rPr>
              <a:t>PLC</a:t>
            </a:r>
            <a:r>
              <a:rPr lang="zh-CN" altLang="en-US" sz="1100">
                <a:latin typeface="宋体" panose="02010600030101010101" pitchFamily="2" charset="-122"/>
                <a:ea typeface="宋体" panose="02010600030101010101" pitchFamily="2" charset="-122"/>
              </a:rPr>
              <a:t>软件的使用，熟悉组态和工业物联网产品；</a:t>
            </a:r>
            <a:r>
              <a:rPr lang="en-US" altLang="zh-CN" sz="1100">
                <a:latin typeface="宋体" panose="02010600030101010101" pitchFamily="2" charset="-122"/>
                <a:ea typeface="宋体" panose="02010600030101010101" pitchFamily="2" charset="-122"/>
              </a:rPr>
              <a:t> </a:t>
            </a:r>
            <a:endParaRPr lang="en-US" altLang="zh-CN" sz="1100">
              <a:latin typeface="宋体" panose="02010600030101010101" pitchFamily="2" charset="-122"/>
              <a:ea typeface="宋体" panose="02010600030101010101" pitchFamily="2" charset="-122"/>
            </a:endParaRPr>
          </a:p>
          <a:p>
            <a:pPr indent="0" algn="l" defTabSz="266700" fontAlgn="auto">
              <a:lnSpc>
                <a:spcPts val="2000"/>
              </a:lnSpc>
              <a:spcBef>
                <a:spcPct val="0"/>
              </a:spcBef>
              <a:spcAft>
                <a:spcPct val="0"/>
              </a:spcAft>
            </a:pPr>
            <a:r>
              <a:rPr lang="en-US" altLang="zh-CN" sz="1100">
                <a:latin typeface="宋体" panose="02010600030101010101" pitchFamily="2" charset="-122"/>
                <a:ea typeface="宋体" panose="02010600030101010101" pitchFamily="2" charset="-122"/>
              </a:rPr>
              <a:t>2</a:t>
            </a:r>
            <a:r>
              <a:rPr lang="zh-CN" altLang="en-US" sz="1100">
                <a:latin typeface="宋体" panose="02010600030101010101" pitchFamily="2" charset="-122"/>
                <a:ea typeface="宋体" panose="02010600030101010101" pitchFamily="2" charset="-122"/>
              </a:rPr>
              <a:t>、具有选配电气材料，并能完成小型成套系统的安装与调试；</a:t>
            </a:r>
            <a:r>
              <a:rPr lang="en-US" altLang="zh-CN" sz="1100">
                <a:latin typeface="宋体" panose="02010600030101010101" pitchFamily="2" charset="-122"/>
                <a:ea typeface="宋体" panose="02010600030101010101" pitchFamily="2" charset="-122"/>
              </a:rPr>
              <a:t> </a:t>
            </a:r>
            <a:endParaRPr lang="en-US" altLang="zh-CN" sz="1100">
              <a:latin typeface="宋体" panose="02010600030101010101" pitchFamily="2" charset="-122"/>
              <a:ea typeface="宋体" panose="02010600030101010101" pitchFamily="2" charset="-122"/>
            </a:endParaRPr>
          </a:p>
          <a:p>
            <a:pPr indent="0" algn="l" defTabSz="266700" fontAlgn="auto">
              <a:lnSpc>
                <a:spcPts val="2000"/>
              </a:lnSpc>
              <a:spcBef>
                <a:spcPct val="0"/>
              </a:spcBef>
              <a:spcAft>
                <a:spcPct val="0"/>
              </a:spcAft>
            </a:pPr>
            <a:r>
              <a:rPr lang="en-US" altLang="zh-CN" sz="1100">
                <a:latin typeface="宋体" panose="02010600030101010101" pitchFamily="2" charset="-122"/>
                <a:ea typeface="宋体" panose="02010600030101010101" pitchFamily="2" charset="-122"/>
              </a:rPr>
              <a:t>3</a:t>
            </a:r>
            <a:r>
              <a:rPr lang="zh-CN" altLang="en-US" sz="1100">
                <a:latin typeface="宋体" panose="02010600030101010101" pitchFamily="2" charset="-122"/>
                <a:ea typeface="宋体" panose="02010600030101010101" pitchFamily="2" charset="-122"/>
              </a:rPr>
              <a:t>、</a:t>
            </a:r>
            <a:r>
              <a:rPr lang="zh-CN" altLang="en-US" sz="1100">
                <a:latin typeface="宋体" panose="02010600030101010101" pitchFamily="2" charset="-122"/>
                <a:ea typeface="宋体" panose="02010600030101010101" pitchFamily="2" charset="-122"/>
              </a:rPr>
              <a:t>对工业远程通讯、</a:t>
            </a:r>
            <a:r>
              <a:rPr lang="en-US" altLang="zh-CN" sz="1100">
                <a:latin typeface="宋体" panose="02010600030101010101" pitchFamily="2" charset="-122"/>
                <a:ea typeface="宋体" panose="02010600030101010101" pitchFamily="2" charset="-122"/>
              </a:rPr>
              <a:t>PLC</a:t>
            </a:r>
            <a:r>
              <a:rPr lang="zh-CN" altLang="en-US" sz="1100">
                <a:latin typeface="宋体" panose="02010600030101010101" pitchFamily="2" charset="-122"/>
                <a:ea typeface="宋体" panose="02010600030101010101" pitchFamily="2" charset="-122"/>
              </a:rPr>
              <a:t>、变频器、触摸屏、组态软件等相关自动化产品有一定的了解和经验；</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spcBef>
                <a:spcPct val="0"/>
              </a:spcBef>
              <a:spcAft>
                <a:spcPct val="0"/>
              </a:spcAft>
            </a:pPr>
            <a:r>
              <a:rPr lang="en-US" altLang="zh-CN" sz="1100">
                <a:latin typeface="宋体" panose="02010600030101010101" pitchFamily="2" charset="-122"/>
                <a:ea typeface="宋体" panose="02010600030101010101" pitchFamily="2" charset="-122"/>
              </a:rPr>
              <a:t>4</a:t>
            </a:r>
            <a:r>
              <a:rPr lang="zh-CN" altLang="en-US" sz="1100">
                <a:latin typeface="宋体" panose="02010600030101010101" pitchFamily="2" charset="-122"/>
                <a:ea typeface="宋体" panose="02010600030101010101" pitchFamily="2" charset="-122"/>
              </a:rPr>
              <a:t>、</a:t>
            </a:r>
            <a:r>
              <a:rPr lang="zh-CN" altLang="en-US" sz="1100">
                <a:latin typeface="宋体" panose="02010600030101010101" pitchFamily="2" charset="-122"/>
                <a:ea typeface="宋体" panose="02010600030101010101" pitchFamily="2" charset="-122"/>
              </a:rPr>
              <a:t>组态软件熟悉操作，对物联网远程产品相关使用经理。</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spcBef>
                <a:spcPct val="0"/>
              </a:spcBef>
              <a:spcAft>
                <a:spcPct val="0"/>
              </a:spcAft>
            </a:pPr>
            <a:r>
              <a:rPr lang="en-US" altLang="zh-CN" sz="1100">
                <a:latin typeface="宋体" panose="02010600030101010101" pitchFamily="2" charset="-122"/>
                <a:ea typeface="宋体" panose="02010600030101010101" pitchFamily="2" charset="-122"/>
              </a:rPr>
              <a:t>5</a:t>
            </a:r>
            <a:r>
              <a:rPr lang="zh-CN" altLang="en-US" sz="1100">
                <a:latin typeface="宋体" panose="02010600030101010101" pitchFamily="2" charset="-122"/>
                <a:ea typeface="宋体" panose="02010600030101010101" pitchFamily="2" charset="-122"/>
              </a:rPr>
              <a:t>、</a:t>
            </a:r>
            <a:r>
              <a:rPr lang="zh-CN" altLang="en-US" sz="1100">
                <a:latin typeface="宋体" panose="02010600030101010101" pitchFamily="2" charset="-122"/>
                <a:ea typeface="宋体" panose="02010600030101010101" pitchFamily="2" charset="-122"/>
              </a:rPr>
              <a:t>具有良好的团队协作精神。</a:t>
            </a:r>
            <a:endParaRPr lang="zh-CN" altLang="en-US" sz="1100">
              <a:latin typeface="宋体" panose="02010600030101010101" pitchFamily="2" charset="-122"/>
              <a:ea typeface="宋体" panose="02010600030101010101" pitchFamily="2" charset="-122"/>
            </a:endParaRPr>
          </a:p>
        </p:txBody>
      </p:sp>
      <p:graphicFrame>
        <p:nvGraphicFramePr>
          <p:cNvPr id="4194324" name="表格 15"/>
          <p:cNvGraphicFramePr/>
          <p:nvPr>
            <p:custDataLst>
              <p:tags r:id="rId2"/>
            </p:custDataLst>
          </p:nvPr>
        </p:nvGraphicFramePr>
        <p:xfrm>
          <a:off x="233680" y="5611495"/>
          <a:ext cx="3433445" cy="1028065"/>
        </p:xfrm>
        <a:graphic>
          <a:graphicData uri="http://schemas.openxmlformats.org/drawingml/2006/table">
            <a:tbl>
              <a:tblPr/>
              <a:tblGrid>
                <a:gridCol w="3433445"/>
              </a:tblGrid>
              <a:tr h="299085">
                <a:tc>
                  <a:txBody>
                    <a:bodyPr/>
                    <a:p>
                      <a:pPr algn="l" fontAlgn="ctr"/>
                      <a:r>
                        <a:rPr lang="zh-CN" altLang="en-US" sz="1100" b="1" i="0">
                          <a:solidFill>
                            <a:srgbClr val="000000"/>
                          </a:solidFill>
                          <a:latin typeface="宋体" panose="02010600030101010101" pitchFamily="2" charset="-122"/>
                          <a:ea typeface="宋体" panose="02010600030101010101" pitchFamily="2" charset="-122"/>
                        </a:rPr>
                        <a:t>转正条款：</a:t>
                      </a:r>
                      <a:endParaRPr lang="zh-CN" altLang="en-US" sz="1100" b="1"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a:noFill/>
                    </a:lnB>
                    <a:solidFill>
                      <a:srgbClr val="E7E6E6"/>
                    </a:solidFill>
                  </a:tcPr>
                </a:tc>
              </a:tr>
              <a:tr h="364490">
                <a:tc>
                  <a:txBody>
                    <a:bodyPr/>
                    <a:p>
                      <a:pPr algn="l" fontAlgn="ctr"/>
                      <a:r>
                        <a:rPr lang="en-US" altLang="zh-CN" sz="1100" b="0" i="0">
                          <a:solidFill>
                            <a:srgbClr val="000000"/>
                          </a:solidFill>
                          <a:latin typeface="宋体" panose="02010600030101010101" pitchFamily="2" charset="-122"/>
                          <a:ea typeface="宋体" panose="02010600030101010101" pitchFamily="2" charset="-122"/>
                        </a:rPr>
                        <a:t>1</a:t>
                      </a:r>
                      <a:r>
                        <a:rPr lang="zh-CN" altLang="en-US" sz="1100" b="0" i="0">
                          <a:solidFill>
                            <a:srgbClr val="000000"/>
                          </a:solidFill>
                          <a:latin typeface="宋体" panose="02010600030101010101" pitchFamily="2" charset="-122"/>
                          <a:ea typeface="宋体" panose="02010600030101010101" pitchFamily="2" charset="-122"/>
                        </a:rPr>
                        <a:t>、</a:t>
                      </a:r>
                      <a:r>
                        <a:rPr lang="en-US" altLang="zh-CN" sz="1100" b="0" i="0">
                          <a:solidFill>
                            <a:srgbClr val="000000"/>
                          </a:solidFill>
                          <a:latin typeface="宋体" panose="02010600030101010101" pitchFamily="2" charset="-122"/>
                          <a:ea typeface="宋体" panose="02010600030101010101" pitchFamily="2" charset="-122"/>
                        </a:rPr>
                        <a:t>2</a:t>
                      </a:r>
                      <a:r>
                        <a:rPr lang="zh-CN" altLang="en-US" sz="1100" b="0" i="0">
                          <a:solidFill>
                            <a:srgbClr val="000000"/>
                          </a:solidFill>
                          <a:latin typeface="宋体" panose="02010600030101010101" pitchFamily="2" charset="-122"/>
                          <a:ea typeface="宋体" panose="02010600030101010101" pitchFamily="2" charset="-122"/>
                        </a:rPr>
                        <a:t>个月内当月完成</a:t>
                      </a:r>
                      <a:r>
                        <a:rPr lang="en-US" altLang="zh-CN" sz="1100" b="0" i="0">
                          <a:solidFill>
                            <a:srgbClr val="000000"/>
                          </a:solidFill>
                          <a:latin typeface="宋体" panose="02010600030101010101" pitchFamily="2" charset="-122"/>
                          <a:ea typeface="宋体" panose="02010600030101010101" pitchFamily="2" charset="-122"/>
                        </a:rPr>
                        <a:t>3</a:t>
                      </a:r>
                      <a:r>
                        <a:rPr lang="zh-CN" altLang="en-US" sz="1100" b="0" i="0">
                          <a:solidFill>
                            <a:srgbClr val="000000"/>
                          </a:solidFill>
                          <a:latin typeface="宋体" panose="02010600030101010101" pitchFamily="2" charset="-122"/>
                          <a:ea typeface="宋体" panose="02010600030101010101" pitchFamily="2" charset="-122"/>
                        </a:rPr>
                        <a:t>万以上业绩，申请转正</a:t>
                      </a:r>
                      <a:endParaRPr lang="zh-CN" altLang="en-US" sz="1100" b="0"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a:noFill/>
                    </a:lnB>
                    <a:noFill/>
                  </a:tcPr>
                </a:tc>
              </a:tr>
              <a:tr h="364490">
                <a:tc>
                  <a:txBody>
                    <a:bodyPr/>
                    <a:p>
                      <a:pPr algn="l" fontAlgn="ctr"/>
                      <a:r>
                        <a:rPr lang="en-US" altLang="zh-CN" sz="1100" b="0" i="0">
                          <a:solidFill>
                            <a:srgbClr val="000000"/>
                          </a:solidFill>
                          <a:latin typeface="宋体" panose="02010600030101010101" pitchFamily="2" charset="-122"/>
                          <a:ea typeface="宋体" panose="02010600030101010101" pitchFamily="2" charset="-122"/>
                        </a:rPr>
                        <a:t>2</a:t>
                      </a:r>
                      <a:r>
                        <a:rPr lang="zh-CN" altLang="en-US" sz="1100" b="0" i="0">
                          <a:solidFill>
                            <a:srgbClr val="000000"/>
                          </a:solidFill>
                          <a:latin typeface="宋体" panose="02010600030101010101" pitchFamily="2" charset="-122"/>
                          <a:ea typeface="宋体" panose="02010600030101010101" pitchFamily="2" charset="-122"/>
                        </a:rPr>
                        <a:t>、</a:t>
                      </a:r>
                      <a:r>
                        <a:rPr lang="en-US" altLang="zh-CN" sz="1100" b="0" i="0">
                          <a:solidFill>
                            <a:srgbClr val="000000"/>
                          </a:solidFill>
                          <a:latin typeface="宋体" panose="02010600030101010101" pitchFamily="2" charset="-122"/>
                          <a:ea typeface="宋体" panose="02010600030101010101" pitchFamily="2" charset="-122"/>
                        </a:rPr>
                        <a:t>2</a:t>
                      </a:r>
                      <a:r>
                        <a:rPr lang="zh-CN" altLang="en-US" sz="1100" b="0" i="0">
                          <a:solidFill>
                            <a:srgbClr val="000000"/>
                          </a:solidFill>
                          <a:latin typeface="宋体" panose="02010600030101010101" pitchFamily="2" charset="-122"/>
                          <a:ea typeface="宋体" panose="02010600030101010101" pitchFamily="2" charset="-122"/>
                        </a:rPr>
                        <a:t>个月内保持绩效工作完成，申请转正</a:t>
                      </a:r>
                      <a:endParaRPr lang="zh-CN" altLang="en-US" sz="1100" b="0"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a:noFill/>
                    </a:lnB>
                    <a:noFill/>
                  </a:tcPr>
                </a:tc>
              </a:tr>
            </a:tbl>
          </a:graphicData>
        </a:graphic>
      </p:graphicFrame>
      <p:graphicFrame>
        <p:nvGraphicFramePr>
          <p:cNvPr id="2" name="表格 3"/>
          <p:cNvGraphicFramePr/>
          <p:nvPr/>
        </p:nvGraphicFramePr>
        <p:xfrm>
          <a:off x="4975225" y="2949575"/>
          <a:ext cx="4636135" cy="662940"/>
        </p:xfrm>
        <a:graphic>
          <a:graphicData uri="http://schemas.openxmlformats.org/drawingml/2006/table">
            <a:tbl>
              <a:tblPr/>
              <a:tblGrid>
                <a:gridCol w="2409825"/>
                <a:gridCol w="2226310"/>
              </a:tblGrid>
              <a:tr h="356870">
                <a:tc gridSpan="2">
                  <a:txBody>
                    <a:bodyPr/>
                    <a:p>
                      <a:pPr algn="l" fontAlgn="ctr"/>
                      <a:r>
                        <a:rPr lang="zh-CN" altLang="en-US" sz="1100" b="1" i="0">
                          <a:solidFill>
                            <a:srgbClr val="000000"/>
                          </a:solidFill>
                          <a:latin typeface="宋体" panose="02010600030101010101" pitchFamily="2" charset="-122"/>
                          <a:ea typeface="宋体" panose="02010600030101010101" pitchFamily="2" charset="-122"/>
                        </a:rPr>
                        <a:t>双休</a:t>
                      </a:r>
                      <a:r>
                        <a:rPr lang="en-US" altLang="zh-CN" sz="1100" b="1" i="0">
                          <a:solidFill>
                            <a:srgbClr val="000000"/>
                          </a:solidFill>
                          <a:latin typeface="宋体" panose="02010600030101010101" pitchFamily="2" charset="-122"/>
                          <a:ea typeface="宋体" panose="02010600030101010101" pitchFamily="2" charset="-122"/>
                        </a:rPr>
                        <a:t>+</a:t>
                      </a:r>
                      <a:r>
                        <a:rPr lang="zh-CN" altLang="en-US" sz="1100" b="1" i="0">
                          <a:solidFill>
                            <a:srgbClr val="000000"/>
                          </a:solidFill>
                          <a:latin typeface="宋体" panose="02010600030101010101" pitchFamily="2" charset="-122"/>
                          <a:ea typeface="宋体" panose="02010600030101010101" pitchFamily="2" charset="-122"/>
                        </a:rPr>
                        <a:t>五险一金（转正后）</a:t>
                      </a:r>
                      <a:r>
                        <a:rPr lang="en-US" altLang="zh-CN" sz="1100" b="1" i="0">
                          <a:solidFill>
                            <a:srgbClr val="000000"/>
                          </a:solidFill>
                          <a:latin typeface="宋体" panose="02010600030101010101" pitchFamily="2" charset="-122"/>
                          <a:ea typeface="宋体" panose="02010600030101010101" pitchFamily="2" charset="-122"/>
                        </a:rPr>
                        <a:t>+</a:t>
                      </a:r>
                      <a:r>
                        <a:rPr lang="zh-CN" altLang="en-US" sz="1100" b="1" i="0">
                          <a:solidFill>
                            <a:srgbClr val="000000"/>
                          </a:solidFill>
                          <a:latin typeface="宋体" panose="02010600030101010101" pitchFamily="2" charset="-122"/>
                          <a:ea typeface="宋体" panose="02010600030101010101" pitchFamily="2" charset="-122"/>
                        </a:rPr>
                        <a:t>节日红包</a:t>
                      </a:r>
                      <a:r>
                        <a:rPr lang="en-US" altLang="zh-CN" sz="1100" b="1" i="0">
                          <a:solidFill>
                            <a:srgbClr val="000000"/>
                          </a:solidFill>
                          <a:latin typeface="宋体" panose="02010600030101010101" pitchFamily="2" charset="-122"/>
                          <a:ea typeface="宋体" panose="02010600030101010101" pitchFamily="2" charset="-122"/>
                        </a:rPr>
                        <a:t>+</a:t>
                      </a:r>
                      <a:r>
                        <a:rPr lang="zh-CN" altLang="en-US" sz="1100" b="1" i="0">
                          <a:solidFill>
                            <a:srgbClr val="000000"/>
                          </a:solidFill>
                          <a:latin typeface="宋体" panose="02010600030101010101" pitchFamily="2" charset="-122"/>
                          <a:ea typeface="宋体" panose="02010600030101010101" pitchFamily="2" charset="-122"/>
                        </a:rPr>
                        <a:t>生日红包</a:t>
                      </a:r>
                      <a:r>
                        <a:rPr lang="en-US" altLang="zh-CN" sz="1100" b="1" i="0">
                          <a:solidFill>
                            <a:srgbClr val="000000"/>
                          </a:solidFill>
                          <a:latin typeface="宋体" panose="02010600030101010101" pitchFamily="2" charset="-122"/>
                          <a:ea typeface="宋体" panose="02010600030101010101" pitchFamily="2" charset="-122"/>
                        </a:rPr>
                        <a:t>+</a:t>
                      </a:r>
                      <a:r>
                        <a:rPr lang="en-US" altLang="zh-CN" sz="1100" b="1" i="0">
                          <a:solidFill>
                            <a:srgbClr val="000000"/>
                          </a:solidFill>
                          <a:latin typeface="宋体" panose="02010600030101010101" pitchFamily="2" charset="-122"/>
                          <a:ea typeface="宋体" panose="02010600030101010101" pitchFamily="2" charset="-122"/>
                        </a:rPr>
                        <a:t> </a:t>
                      </a:r>
                      <a:r>
                        <a:rPr lang="zh-CN" altLang="en-US" sz="1100" b="1" i="0">
                          <a:solidFill>
                            <a:srgbClr val="000000"/>
                          </a:solidFill>
                          <a:latin typeface="宋体" panose="02010600030101010101" pitchFamily="2" charset="-122"/>
                          <a:ea typeface="宋体" panose="02010600030101010101" pitchFamily="2" charset="-122"/>
                        </a:rPr>
                        <a:t>年终奖</a:t>
                      </a:r>
                      <a:r>
                        <a:rPr lang="zh-CN" altLang="en-US" sz="1100" b="1" i="0">
                          <a:solidFill>
                            <a:srgbClr val="000000"/>
                          </a:solidFill>
                          <a:latin typeface="宋体" panose="02010600030101010101" pitchFamily="2" charset="-122"/>
                          <a:ea typeface="宋体" panose="02010600030101010101" pitchFamily="2" charset="-122"/>
                        </a:rPr>
                        <a:t> </a:t>
                      </a:r>
                      <a:r>
                        <a:rPr lang="en-US" altLang="zh-CN" sz="1100" b="1" i="0">
                          <a:solidFill>
                            <a:srgbClr val="000000"/>
                          </a:solidFill>
                          <a:latin typeface="宋体" panose="02010600030101010101" pitchFamily="2" charset="-122"/>
                          <a:ea typeface="宋体" panose="02010600030101010101" pitchFamily="2" charset="-122"/>
                        </a:rPr>
                        <a:t>+</a:t>
                      </a:r>
                      <a:r>
                        <a:rPr lang="zh-CN" altLang="en-US" sz="1100" b="1" i="0">
                          <a:solidFill>
                            <a:srgbClr val="000000"/>
                          </a:solidFill>
                          <a:latin typeface="宋体" panose="02010600030101010101" pitchFamily="2" charset="-122"/>
                          <a:ea typeface="宋体" panose="02010600030101010101" pitchFamily="2" charset="-122"/>
                        </a:rPr>
                        <a:t>多种激励奖</a:t>
                      </a:r>
                      <a:endParaRPr lang="zh-CN" altLang="en-US" sz="1100" b="1"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a:noFill/>
                    </a:lnB>
                    <a:noFill/>
                  </a:tcPr>
                </a:tc>
                <a:tc hMerge="1">
                  <a:tcPr marL="5760" marR="5760" marT="5760" marB="0" anchor="ctr" anchorCtr="0">
                    <a:lnL>
                      <a:noFill/>
                    </a:lnL>
                    <a:lnR>
                      <a:noFill/>
                    </a:lnR>
                    <a:lnT>
                      <a:noFill/>
                    </a:lnT>
                    <a:lnB>
                      <a:noFill/>
                    </a:lnB>
                    <a:noFill/>
                  </a:tcPr>
                </a:tc>
              </a:tr>
              <a:tr h="306070">
                <a:tc>
                  <a:txBody>
                    <a:bodyPr/>
                    <a:p>
                      <a:pPr algn="l" fontAlgn="ctr"/>
                      <a:r>
                        <a:rPr lang="zh-CN" altLang="en-US" sz="1100" b="1" i="0">
                          <a:solidFill>
                            <a:srgbClr val="000000"/>
                          </a:solidFill>
                          <a:latin typeface="宋体" panose="02010600030101010101" pitchFamily="2" charset="-122"/>
                          <a:ea typeface="宋体" panose="02010600030101010101" pitchFamily="2" charset="-122"/>
                        </a:rPr>
                        <a:t>综合底薪组成</a:t>
                      </a:r>
                      <a:r>
                        <a:rPr lang="en-US" altLang="zh-CN" sz="1100" b="1" i="0">
                          <a:solidFill>
                            <a:srgbClr val="000000"/>
                          </a:solidFill>
                          <a:latin typeface="宋体" panose="02010600030101010101" pitchFamily="2" charset="-122"/>
                          <a:ea typeface="宋体" panose="02010600030101010101" pitchFamily="2" charset="-122"/>
                        </a:rPr>
                        <a:t>+</a:t>
                      </a:r>
                      <a:r>
                        <a:rPr lang="zh-CN" altLang="en-US" sz="1100" b="1" i="0">
                          <a:solidFill>
                            <a:srgbClr val="000000"/>
                          </a:solidFill>
                          <a:latin typeface="宋体" panose="02010600030101010101" pitchFamily="2" charset="-122"/>
                          <a:ea typeface="宋体" panose="02010600030101010101" pitchFamily="2" charset="-122"/>
                        </a:rPr>
                        <a:t>提高</a:t>
                      </a:r>
                      <a:r>
                        <a:rPr lang="en-US" altLang="zh-CN" sz="1100" b="1" i="0">
                          <a:solidFill>
                            <a:srgbClr val="000000"/>
                          </a:solidFill>
                          <a:latin typeface="宋体" panose="02010600030101010101" pitchFamily="2" charset="-122"/>
                          <a:ea typeface="宋体" panose="02010600030101010101" pitchFamily="2" charset="-122"/>
                        </a:rPr>
                        <a:t>+</a:t>
                      </a:r>
                      <a:r>
                        <a:rPr lang="zh-CN" altLang="en-US" sz="1100" b="1" i="0">
                          <a:solidFill>
                            <a:srgbClr val="000000"/>
                          </a:solidFill>
                          <a:latin typeface="宋体" panose="02010600030101010101" pitchFamily="2" charset="-122"/>
                          <a:ea typeface="宋体" panose="02010600030101010101" pitchFamily="2" charset="-122"/>
                        </a:rPr>
                        <a:t>奖励</a:t>
                      </a:r>
                      <a:endParaRPr lang="zh-CN" altLang="en-US" sz="1100" b="1"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w="6350" cap="flat" cmpd="sng">
                      <a:solidFill>
                        <a:srgbClr val="000000"/>
                      </a:solidFill>
                      <a:prstDash val="solid"/>
                      <a:headEnd type="none" w="med" len="med"/>
                      <a:tailEnd type="none" w="med" len="med"/>
                    </a:lnB>
                    <a:noFill/>
                  </a:tcPr>
                </a:tc>
                <a:tc>
                  <a:txBody>
                    <a:bodyPr/>
                    <a:p>
                      <a:pPr algn="l" fontAlgn="ctr"/>
                      <a:endParaRPr sz="1100" b="0"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w="6350" cap="flat" cmpd="sng">
                      <a:solidFill>
                        <a:srgbClr val="000000"/>
                      </a:solidFill>
                      <a:prstDash val="solid"/>
                      <a:headEnd type="none" w="med" len="med"/>
                      <a:tailEnd type="none" w="med" len="med"/>
                    </a:lnB>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83" name=""/>
        <p:cNvGrpSpPr/>
        <p:nvPr/>
      </p:nvGrpSpPr>
      <p:grpSpPr>
        <a:xfrm>
          <a:off x="0" y="0"/>
          <a:ext cx="0" cy="0"/>
          <a:chOff x="0" y="0"/>
          <a:chExt cx="0" cy="0"/>
        </a:xfrm>
      </p:grpSpPr>
      <p:sp>
        <p:nvSpPr>
          <p:cNvPr id="1048718" name="object 86"/>
          <p:cNvSpPr/>
          <p:nvPr/>
        </p:nvSpPr>
        <p:spPr>
          <a:xfrm>
            <a:off x="0" y="289559"/>
            <a:ext cx="233679" cy="643255"/>
          </a:xfrm>
          <a:custGeom>
            <a:avLst/>
            <a:gdLst/>
            <a:ahLst/>
            <a:cxnLst/>
            <a:rect l="l" t="t" r="r" b="b"/>
            <a:pathLst>
              <a:path w="233679" h="643255">
                <a:moveTo>
                  <a:pt x="233172" y="0"/>
                </a:moveTo>
                <a:lnTo>
                  <a:pt x="0" y="0"/>
                </a:lnTo>
                <a:lnTo>
                  <a:pt x="0" y="643128"/>
                </a:lnTo>
                <a:lnTo>
                  <a:pt x="233172" y="643128"/>
                </a:lnTo>
                <a:lnTo>
                  <a:pt x="233172" y="0"/>
                </a:lnTo>
                <a:close/>
              </a:path>
            </a:pathLst>
          </a:custGeom>
          <a:solidFill>
            <a:srgbClr val="006FC0"/>
          </a:solidFill>
        </p:spPr>
        <p:txBody>
          <a:bodyPr wrap="square" lIns="0" tIns="0" rIns="0" bIns="0" rtlCol="0"/>
          <a:p/>
        </p:txBody>
      </p:sp>
      <p:sp>
        <p:nvSpPr>
          <p:cNvPr id="1048719" name="object 87"/>
          <p:cNvSpPr txBox="1">
            <a:spLocks noGrp="1"/>
          </p:cNvSpPr>
          <p:nvPr>
            <p:ph type="title"/>
          </p:nvPr>
        </p:nvSpPr>
        <p:spPr>
          <a:xfrm>
            <a:off x="334772" y="168201"/>
            <a:ext cx="2678430" cy="763270"/>
          </a:xfrm>
          <a:prstGeom prst="rect">
            <a:avLst/>
          </a:prstGeom>
        </p:spPr>
        <p:txBody>
          <a:bodyPr vert="horz" wrap="square" lIns="0" tIns="101600" rIns="0" bIns="0" rtlCol="0">
            <a:spAutoFit/>
          </a:bodyPr>
          <a:p>
            <a:pPr marL="12700" algn="l">
              <a:lnSpc>
                <a:spcPct val="100000"/>
              </a:lnSpc>
              <a:spcBef>
                <a:spcPts val="800"/>
              </a:spcBef>
            </a:pPr>
            <a:r>
              <a:rPr lang="zh-CN" sz="2800" b="1" spc="-30" dirty="0">
                <a:latin typeface="微软雅黑" panose="020B0503020204020204" pitchFamily="34" charset="-122"/>
                <a:cs typeface="微软雅黑" panose="020B0503020204020204" pitchFamily="34" charset="-122"/>
              </a:rPr>
              <a:t>技术岗位</a:t>
            </a:r>
            <a:br>
              <a:rPr sz="2800" b="1" spc="-50" dirty="0">
                <a:latin typeface="微软雅黑" panose="020B0503020204020204" pitchFamily="34" charset="-122"/>
                <a:cs typeface="微软雅黑" panose="020B0503020204020204" pitchFamily="34" charset="-122"/>
              </a:rPr>
            </a:br>
            <a:r>
              <a:rPr lang="en-US" altLang="zh-CN" sz="1500" spc="-55" dirty="0">
                <a:solidFill>
                  <a:srgbClr val="7E7E7E"/>
                </a:solidFill>
                <a:latin typeface="Calibri" panose="020F0502020204030204"/>
                <a:cs typeface="Calibri" panose="020F0502020204030204"/>
              </a:rPr>
              <a:t>Technical </a:t>
            </a:r>
            <a:r>
              <a:rPr lang="en-US" altLang="zh-CN" sz="1500" spc="-55" dirty="0">
                <a:solidFill>
                  <a:srgbClr val="7E7E7E"/>
                </a:solidFill>
                <a:latin typeface="Calibri" panose="020F0502020204030204"/>
                <a:cs typeface="Calibri" panose="020F0502020204030204"/>
              </a:rPr>
              <a:t>positions</a:t>
            </a:r>
            <a:endParaRPr lang="en-US" altLang="zh-CN" sz="1500" spc="-55" dirty="0">
              <a:solidFill>
                <a:srgbClr val="7E7E7E"/>
              </a:solidFill>
              <a:latin typeface="Calibri" panose="020F0502020204030204"/>
              <a:cs typeface="Calibri" panose="020F0502020204030204"/>
            </a:endParaRPr>
          </a:p>
        </p:txBody>
      </p:sp>
      <p:sp>
        <p:nvSpPr>
          <p:cNvPr id="1048720" name="文本框 14"/>
          <p:cNvSpPr txBox="1"/>
          <p:nvPr/>
        </p:nvSpPr>
        <p:spPr>
          <a:xfrm>
            <a:off x="167640" y="1010920"/>
            <a:ext cx="6418580" cy="4836795"/>
          </a:xfrm>
          <a:prstGeom prst="rect">
            <a:avLst/>
          </a:prstGeom>
        </p:spPr>
        <p:txBody>
          <a:bodyPr>
            <a:noAutofit/>
          </a:bodyPr>
          <a:p>
            <a:pPr indent="0" algn="l" defTabSz="266700" fontAlgn="auto">
              <a:lnSpc>
                <a:spcPts val="2000"/>
              </a:lnSpc>
              <a:spcBef>
                <a:spcPct val="0"/>
              </a:spcBef>
              <a:spcAft>
                <a:spcPct val="0"/>
              </a:spcAft>
            </a:pPr>
            <a:r>
              <a:rPr lang="zh-CN" altLang="en-US" sz="1100" b="1">
                <a:latin typeface="微软雅黑" panose="020B0503020204020204" pitchFamily="34" charset="-122"/>
                <a:ea typeface="微软雅黑" panose="020B0503020204020204" pitchFamily="34" charset="-122"/>
              </a:rPr>
              <a:t>边缘</a:t>
            </a:r>
            <a:r>
              <a:rPr lang="en-US" altLang="zh-CN" sz="1100" b="1">
                <a:latin typeface="微软雅黑" panose="020B0503020204020204" pitchFamily="34" charset="-122"/>
                <a:ea typeface="微软雅黑" panose="020B0503020204020204" pitchFamily="34" charset="-122"/>
              </a:rPr>
              <a:t>AI</a:t>
            </a:r>
            <a:r>
              <a:rPr lang="zh-CN" altLang="en-US" sz="1100" b="1">
                <a:latin typeface="微软雅黑" panose="020B0503020204020204" pitchFamily="34" charset="-122"/>
                <a:ea typeface="微软雅黑" panose="020B0503020204020204" pitchFamily="34" charset="-122"/>
              </a:rPr>
              <a:t>开发工程师</a:t>
            </a:r>
            <a:r>
              <a:rPr lang="en-US" altLang="zh-CN" sz="1100" b="1">
                <a:latin typeface="微软雅黑" panose="020B0503020204020204" pitchFamily="34" charset="-122"/>
                <a:ea typeface="微软雅黑" panose="020B0503020204020204" pitchFamily="34" charset="-122"/>
              </a:rPr>
              <a:t>    12K-20K</a:t>
            </a:r>
            <a:r>
              <a:rPr lang="zh-CN" altLang="en-US" sz="1100" b="1">
                <a:latin typeface="微软雅黑" panose="020B0503020204020204" pitchFamily="34" charset="-122"/>
                <a:ea typeface="微软雅黑" panose="020B0503020204020204" pitchFamily="34" charset="-122"/>
              </a:rPr>
              <a:t> </a:t>
            </a:r>
            <a:r>
              <a:rPr lang="en-US" altLang="zh-CN" sz="1100" b="1">
                <a:latin typeface="微软雅黑" panose="020B0503020204020204" pitchFamily="34" charset="-122"/>
                <a:ea typeface="微软雅黑" panose="020B0503020204020204" pitchFamily="34" charset="-122"/>
              </a:rPr>
              <a:t> </a:t>
            </a:r>
            <a:endParaRPr lang="en-US" altLang="zh-CN" sz="1100" b="1">
              <a:latin typeface="微软雅黑" panose="020B0503020204020204" pitchFamily="34" charset="-122"/>
              <a:ea typeface="微软雅黑" panose="020B0503020204020204" pitchFamily="34" charset="-122"/>
            </a:endParaRPr>
          </a:p>
          <a:p>
            <a:pPr indent="0" algn="l" defTabSz="266700" fontAlgn="auto">
              <a:lnSpc>
                <a:spcPts val="2000"/>
              </a:lnSpc>
              <a:spcBef>
                <a:spcPct val="0"/>
              </a:spcBef>
              <a:spcAft>
                <a:spcPct val="0"/>
              </a:spcAft>
            </a:pPr>
            <a:r>
              <a:rPr lang="zh-CN" altLang="en-US" sz="1100">
                <a:latin typeface="微软雅黑" panose="020B0503020204020204" pitchFamily="34" charset="-122"/>
                <a:ea typeface="微软雅黑" panose="020B0503020204020204" pitchFamily="34" charset="-122"/>
              </a:rPr>
              <a:t>工作地点：长沙 </a:t>
            </a:r>
            <a:r>
              <a:rPr lang="en-US" altLang="zh-CN" sz="1100">
                <a:latin typeface="微软雅黑" panose="020B0503020204020204" pitchFamily="34" charset="-122"/>
                <a:ea typeface="微软雅黑" panose="020B0503020204020204" pitchFamily="34" charset="-122"/>
              </a:rPr>
              <a:t> </a:t>
            </a:r>
            <a:endParaRPr lang="en-US" altLang="zh-CN" sz="1100">
              <a:latin typeface="微软雅黑" panose="020B0503020204020204" pitchFamily="34" charset="-122"/>
              <a:ea typeface="微软雅黑" panose="020B0503020204020204" pitchFamily="34" charset="-122"/>
            </a:endParaRPr>
          </a:p>
          <a:p>
            <a:pPr indent="0" algn="l" defTabSz="266700" fontAlgn="auto">
              <a:lnSpc>
                <a:spcPts val="2000"/>
              </a:lnSpc>
              <a:spcBef>
                <a:spcPct val="0"/>
              </a:spcBef>
              <a:spcAft>
                <a:spcPct val="0"/>
              </a:spcAft>
            </a:pPr>
            <a:r>
              <a:rPr lang="zh-CN" altLang="en-US" sz="1100" b="1">
                <a:latin typeface="宋体" panose="02010600030101010101" pitchFamily="2" charset="-122"/>
                <a:ea typeface="宋体" panose="02010600030101010101" pitchFamily="2" charset="-122"/>
              </a:rPr>
              <a:t>岗位职责：</a:t>
            </a:r>
            <a:endParaRPr lang="zh-CN" altLang="en-US" sz="1100" b="1">
              <a:latin typeface="宋体" panose="02010600030101010101" pitchFamily="2" charset="-122"/>
              <a:ea typeface="宋体" panose="02010600030101010101" pitchFamily="2" charset="-122"/>
            </a:endParaRPr>
          </a:p>
          <a:p>
            <a:pPr algn="l" defTabSz="266700" fontAlgn="auto">
              <a:lnSpc>
                <a:spcPts val="2000"/>
              </a:lnSpc>
              <a:buClrTx/>
              <a:buSzTx/>
              <a:buFontTx/>
            </a:pPr>
            <a:r>
              <a:rPr lang="en-US" altLang="zh-CN" sz="1100">
                <a:latin typeface="宋体" panose="02010600030101010101" pitchFamily="2" charset="-122"/>
                <a:ea typeface="宋体" panose="02010600030101010101" pitchFamily="2" charset="-122"/>
              </a:rPr>
              <a:t>1. 从事深度学习算法模型和经典算法模型在异构计算领域, 包括嵌入式Linux AI 软硬件一体, 边缘服务器，手机端等设备的框架以及部署开发</a:t>
            </a:r>
            <a:endParaRPr lang="en-US" altLang="zh-CN" sz="1100">
              <a:latin typeface="宋体" panose="02010600030101010101" pitchFamily="2" charset="-122"/>
              <a:ea typeface="宋体" panose="02010600030101010101" pitchFamily="2" charset="-122"/>
            </a:endParaRPr>
          </a:p>
          <a:p>
            <a:pPr algn="l" defTabSz="266700" fontAlgn="auto">
              <a:lnSpc>
                <a:spcPts val="2000"/>
              </a:lnSpc>
              <a:buClrTx/>
              <a:buSzTx/>
              <a:buFontTx/>
            </a:pPr>
            <a:r>
              <a:rPr lang="en-US" altLang="zh-CN" sz="1100">
                <a:latin typeface="宋体" panose="02010600030101010101" pitchFamily="2" charset="-122"/>
                <a:ea typeface="宋体" panose="02010600030101010101" pitchFamily="2" charset="-122"/>
              </a:rPr>
              <a:t>2. 负责视觉算法工程化的嵌入式部署，负责嵌入式NPU方案的预研和开发，负责视觉算法的性能优化</a:t>
            </a:r>
            <a:endParaRPr lang="en-US" altLang="zh-CN" sz="1100">
              <a:latin typeface="宋体" panose="02010600030101010101" pitchFamily="2" charset="-122"/>
              <a:ea typeface="宋体" panose="02010600030101010101" pitchFamily="2" charset="-122"/>
            </a:endParaRPr>
          </a:p>
          <a:p>
            <a:pPr algn="l" defTabSz="266700" fontAlgn="auto">
              <a:lnSpc>
                <a:spcPts val="2000"/>
              </a:lnSpc>
              <a:buClrTx/>
              <a:buSzTx/>
              <a:buFontTx/>
            </a:pPr>
            <a:r>
              <a:rPr lang="en-US" altLang="zh-CN" sz="1100">
                <a:latin typeface="宋体" panose="02010600030101010101" pitchFamily="2" charset="-122"/>
                <a:ea typeface="宋体" panose="02010600030101010101" pitchFamily="2" charset="-122"/>
              </a:rPr>
              <a:t>3. 能够针对多样的应用场景设计可复用的软件模块, 并且针对不同的计算硬件, 包括CPU,GPU,NPU加速引擎的设计和预研；</a:t>
            </a:r>
            <a:endParaRPr lang="en-US" altLang="zh-CN" sz="1100">
              <a:latin typeface="宋体" panose="02010600030101010101" pitchFamily="2" charset="-122"/>
              <a:ea typeface="宋体" panose="02010600030101010101" pitchFamily="2" charset="-122"/>
            </a:endParaRPr>
          </a:p>
          <a:p>
            <a:pPr algn="l" defTabSz="266700" fontAlgn="auto">
              <a:lnSpc>
                <a:spcPts val="2000"/>
              </a:lnSpc>
              <a:buClrTx/>
              <a:buSzTx/>
              <a:buFontTx/>
            </a:pPr>
            <a:endParaRPr lang="en-US" altLang="zh-CN" sz="1100" b="1">
              <a:latin typeface="宋体" panose="02010600030101010101" pitchFamily="2" charset="-122"/>
              <a:ea typeface="宋体" panose="02010600030101010101" pitchFamily="2" charset="-122"/>
            </a:endParaRPr>
          </a:p>
          <a:p>
            <a:pPr algn="l" defTabSz="266700" fontAlgn="auto">
              <a:lnSpc>
                <a:spcPts val="2000"/>
              </a:lnSpc>
              <a:buClrTx/>
              <a:buSzTx/>
              <a:buFontTx/>
            </a:pPr>
            <a:r>
              <a:rPr lang="zh-CN" altLang="en-US" sz="1100" b="1">
                <a:latin typeface="宋体" panose="02010600030101010101" pitchFamily="2" charset="-122"/>
                <a:ea typeface="宋体" panose="02010600030101010101" pitchFamily="2" charset="-122"/>
              </a:rPr>
              <a:t>岗位要求：</a:t>
            </a:r>
            <a:endParaRPr lang="zh-CN" altLang="en-US" sz="1100" b="1">
              <a:latin typeface="宋体" panose="02010600030101010101" pitchFamily="2" charset="-122"/>
              <a:ea typeface="宋体" panose="02010600030101010101" pitchFamily="2" charset="-122"/>
            </a:endParaRPr>
          </a:p>
          <a:p>
            <a:pPr indent="0" algn="l" defTabSz="266700" fontAlgn="auto">
              <a:lnSpc>
                <a:spcPts val="2000"/>
              </a:lnSpc>
              <a:spcBef>
                <a:spcPct val="0"/>
              </a:spcBef>
              <a:spcAft>
                <a:spcPct val="0"/>
              </a:spcAft>
            </a:pPr>
            <a:r>
              <a:rPr lang="en-US" altLang="zh-CN" sz="1100">
                <a:latin typeface="宋体" panose="02010600030101010101" pitchFamily="2" charset="-122"/>
                <a:ea typeface="宋体" panose="02010600030101010101" pitchFamily="2" charset="-122"/>
              </a:rPr>
              <a:t>1. </a:t>
            </a:r>
            <a:r>
              <a:rPr lang="zh-CN" altLang="en-US" sz="1100">
                <a:latin typeface="宋体" panose="02010600030101010101" pitchFamily="2" charset="-122"/>
                <a:ea typeface="宋体" panose="02010600030101010101" pitchFamily="2" charset="-122"/>
              </a:rPr>
              <a:t>本科学历以上，计算机相关专业毕业，掌握</a:t>
            </a:r>
            <a:r>
              <a:rPr lang="en-US" altLang="zh-CN" sz="1100">
                <a:latin typeface="宋体" panose="02010600030101010101" pitchFamily="2" charset="-122"/>
                <a:ea typeface="宋体" panose="02010600030101010101" pitchFamily="2" charset="-122"/>
              </a:rPr>
              <a:t>C/C++</a:t>
            </a:r>
            <a:r>
              <a:rPr lang="zh-CN" altLang="en-US" sz="1100">
                <a:latin typeface="宋体" panose="02010600030101010101" pitchFamily="2" charset="-122"/>
                <a:ea typeface="宋体" panose="02010600030101010101" pitchFamily="2" charset="-122"/>
              </a:rPr>
              <a:t>编程语言</a:t>
            </a:r>
            <a:r>
              <a:rPr lang="en-US" altLang="zh-CN" sz="1100">
                <a:latin typeface="宋体" panose="02010600030101010101" pitchFamily="2" charset="-122"/>
                <a:ea typeface="宋体" panose="02010600030101010101" pitchFamily="2" charset="-122"/>
              </a:rPr>
              <a:t>,</a:t>
            </a:r>
            <a:r>
              <a:rPr lang="zh-CN" altLang="en-US" sz="1100">
                <a:latin typeface="宋体" panose="02010600030101010101" pitchFamily="2" charset="-122"/>
                <a:ea typeface="宋体" panose="02010600030101010101" pitchFamily="2" charset="-122"/>
              </a:rPr>
              <a:t>熟悉基本算法和数据结构，</a:t>
            </a:r>
            <a:r>
              <a:rPr lang="en-US" altLang="zh-CN" sz="1100">
                <a:latin typeface="宋体" panose="02010600030101010101" pitchFamily="2" charset="-122"/>
                <a:ea typeface="宋体" panose="02010600030101010101" pitchFamily="2" charset="-122"/>
              </a:rPr>
              <a:t>3</a:t>
            </a:r>
            <a:r>
              <a:rPr lang="zh-CN" altLang="en-US" sz="1100">
                <a:latin typeface="宋体" panose="02010600030101010101" pitchFamily="2" charset="-122"/>
                <a:ea typeface="宋体" panose="02010600030101010101" pitchFamily="2" charset="-122"/>
              </a:rPr>
              <a:t>年以上工作经验</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spcBef>
                <a:spcPct val="0"/>
              </a:spcBef>
              <a:spcAft>
                <a:spcPct val="0"/>
              </a:spcAft>
            </a:pPr>
            <a:r>
              <a:rPr lang="en-US" altLang="zh-CN" sz="1100">
                <a:latin typeface="宋体" panose="02010600030101010101" pitchFamily="2" charset="-122"/>
                <a:ea typeface="宋体" panose="02010600030101010101" pitchFamily="2" charset="-122"/>
              </a:rPr>
              <a:t>2. </a:t>
            </a:r>
            <a:r>
              <a:rPr lang="zh-CN" altLang="en-US" sz="1100">
                <a:latin typeface="宋体" panose="02010600030101010101" pitchFamily="2" charset="-122"/>
                <a:ea typeface="宋体" panose="02010600030101010101" pitchFamily="2" charset="-122"/>
              </a:rPr>
              <a:t>扎实的操作系统和计算机体系结构基础知识，了解</a:t>
            </a:r>
            <a:r>
              <a:rPr lang="en-US" altLang="zh-CN" sz="1100">
                <a:latin typeface="宋体" panose="02010600030101010101" pitchFamily="2" charset="-122"/>
                <a:ea typeface="宋体" panose="02010600030101010101" pitchFamily="2" charset="-122"/>
              </a:rPr>
              <a:t>ARM</a:t>
            </a:r>
            <a:r>
              <a:rPr lang="zh-CN" altLang="en-US" sz="1100">
                <a:latin typeface="宋体" panose="02010600030101010101" pitchFamily="2" charset="-122"/>
                <a:ea typeface="宋体" panose="02010600030101010101" pitchFamily="2" charset="-122"/>
              </a:rPr>
              <a:t>、</a:t>
            </a:r>
            <a:r>
              <a:rPr lang="en-US" altLang="zh-CN" sz="1100">
                <a:latin typeface="宋体" panose="02010600030101010101" pitchFamily="2" charset="-122"/>
                <a:ea typeface="宋体" panose="02010600030101010101" pitchFamily="2" charset="-122"/>
              </a:rPr>
              <a:t>MIPS</a:t>
            </a:r>
            <a:r>
              <a:rPr lang="zh-CN" altLang="en-US" sz="1100">
                <a:latin typeface="宋体" panose="02010600030101010101" pitchFamily="2" charset="-122"/>
                <a:ea typeface="宋体" panose="02010600030101010101" pitchFamily="2" charset="-122"/>
              </a:rPr>
              <a:t>、</a:t>
            </a:r>
            <a:r>
              <a:rPr lang="en-US" altLang="zh-CN" sz="1100">
                <a:latin typeface="宋体" panose="02010600030101010101" pitchFamily="2" charset="-122"/>
                <a:ea typeface="宋体" panose="02010600030101010101" pitchFamily="2" charset="-122"/>
              </a:rPr>
              <a:t>RISC-V</a:t>
            </a:r>
            <a:r>
              <a:rPr lang="zh-CN" altLang="en-US" sz="1100">
                <a:latin typeface="宋体" panose="02010600030101010101" pitchFamily="2" charset="-122"/>
                <a:ea typeface="宋体" panose="02010600030101010101" pitchFamily="2" charset="-122"/>
              </a:rPr>
              <a:t>架构及对应算法库</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spcBef>
                <a:spcPct val="0"/>
              </a:spcBef>
              <a:spcAft>
                <a:spcPct val="0"/>
              </a:spcAft>
            </a:pPr>
            <a:r>
              <a:rPr lang="en-US" altLang="zh-CN" sz="1100">
                <a:latin typeface="宋体" panose="02010600030101010101" pitchFamily="2" charset="-122"/>
                <a:ea typeface="宋体" panose="02010600030101010101" pitchFamily="2" charset="-122"/>
              </a:rPr>
              <a:t>3. </a:t>
            </a:r>
            <a:r>
              <a:rPr lang="zh-CN" altLang="en-US" sz="1100">
                <a:latin typeface="宋体" panose="02010600030101010101" pitchFamily="2" charset="-122"/>
                <a:ea typeface="宋体" panose="02010600030101010101" pitchFamily="2" charset="-122"/>
              </a:rPr>
              <a:t>熟悉</a:t>
            </a:r>
            <a:r>
              <a:rPr lang="en-US" altLang="zh-CN" sz="1100">
                <a:latin typeface="宋体" panose="02010600030101010101" pitchFamily="2" charset="-122"/>
                <a:ea typeface="宋体" panose="02010600030101010101" pitchFamily="2" charset="-122"/>
              </a:rPr>
              <a:t>c/c++</a:t>
            </a:r>
            <a:r>
              <a:rPr lang="zh-CN" altLang="en-US" sz="1100">
                <a:latin typeface="宋体" panose="02010600030101010101" pitchFamily="2" charset="-122"/>
                <a:ea typeface="宋体" panose="02010600030101010101" pitchFamily="2" charset="-122"/>
              </a:rPr>
              <a:t>，</a:t>
            </a:r>
            <a:r>
              <a:rPr lang="en-US" altLang="zh-CN" sz="1100">
                <a:latin typeface="宋体" panose="02010600030101010101" pitchFamily="2" charset="-122"/>
                <a:ea typeface="宋体" panose="02010600030101010101" pitchFamily="2" charset="-122"/>
              </a:rPr>
              <a:t> </a:t>
            </a:r>
            <a:r>
              <a:rPr lang="zh-CN" altLang="en-US" sz="1100">
                <a:latin typeface="宋体" panose="02010600030101010101" pitchFamily="2" charset="-122"/>
                <a:ea typeface="宋体" panose="02010600030101010101" pitchFamily="2" charset="-122"/>
              </a:rPr>
              <a:t>具有良好的代码编写习惯，风格</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spcBef>
                <a:spcPct val="0"/>
              </a:spcBef>
              <a:spcAft>
                <a:spcPct val="0"/>
              </a:spcAft>
            </a:pPr>
            <a:r>
              <a:rPr lang="en-US" altLang="zh-CN" sz="1100">
                <a:latin typeface="宋体" panose="02010600030101010101" pitchFamily="2" charset="-122"/>
                <a:ea typeface="宋体" panose="02010600030101010101" pitchFamily="2" charset="-122"/>
              </a:rPr>
              <a:t>4. </a:t>
            </a:r>
            <a:r>
              <a:rPr lang="zh-CN" altLang="en-US" sz="1100">
                <a:latin typeface="宋体" panose="02010600030101010101" pitchFamily="2" charset="-122"/>
                <a:ea typeface="宋体" panose="02010600030101010101" pitchFamily="2" charset="-122"/>
              </a:rPr>
              <a:t>熟悉</a:t>
            </a:r>
            <a:r>
              <a:rPr lang="en-US" altLang="zh-CN" sz="1100">
                <a:latin typeface="宋体" panose="02010600030101010101" pitchFamily="2" charset="-122"/>
                <a:ea typeface="宋体" panose="02010600030101010101" pitchFamily="2" charset="-122"/>
              </a:rPr>
              <a:t>CNN</a:t>
            </a:r>
            <a:r>
              <a:rPr lang="zh-CN" altLang="en-US" sz="1100">
                <a:latin typeface="宋体" panose="02010600030101010101" pitchFamily="2" charset="-122"/>
                <a:ea typeface="宋体" panose="02010600030101010101" pitchFamily="2" charset="-122"/>
              </a:rPr>
              <a:t>，</a:t>
            </a:r>
            <a:r>
              <a:rPr lang="en-US" altLang="zh-CN" sz="1100">
                <a:latin typeface="宋体" panose="02010600030101010101" pitchFamily="2" charset="-122"/>
                <a:ea typeface="宋体" panose="02010600030101010101" pitchFamily="2" charset="-122"/>
              </a:rPr>
              <a:t> AI</a:t>
            </a:r>
            <a:r>
              <a:rPr lang="zh-CN" altLang="en-US" sz="1100">
                <a:latin typeface="宋体" panose="02010600030101010101" pitchFamily="2" charset="-122"/>
                <a:ea typeface="宋体" panose="02010600030101010101" pitchFamily="2" charset="-122"/>
              </a:rPr>
              <a:t>算法工程化</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spcBef>
                <a:spcPct val="0"/>
              </a:spcBef>
              <a:spcAft>
                <a:spcPct val="0"/>
              </a:spcAft>
            </a:pPr>
            <a:r>
              <a:rPr lang="en-US" altLang="zh-CN" sz="1100">
                <a:latin typeface="宋体" panose="02010600030101010101" pitchFamily="2" charset="-122"/>
                <a:ea typeface="宋体" panose="02010600030101010101" pitchFamily="2" charset="-122"/>
              </a:rPr>
              <a:t>5. </a:t>
            </a:r>
            <a:r>
              <a:rPr lang="zh-CN" altLang="en-US" sz="1100">
                <a:latin typeface="宋体" panose="02010600030101010101" pitchFamily="2" charset="-122"/>
                <a:ea typeface="宋体" panose="02010600030101010101" pitchFamily="2" charset="-122"/>
              </a:rPr>
              <a:t>熟悉</a:t>
            </a:r>
            <a:r>
              <a:rPr lang="en-US" altLang="zh-CN" sz="1100">
                <a:latin typeface="宋体" panose="02010600030101010101" pitchFamily="2" charset="-122"/>
                <a:ea typeface="宋体" panose="02010600030101010101" pitchFamily="2" charset="-122"/>
              </a:rPr>
              <a:t>arm-linux, </a:t>
            </a:r>
            <a:r>
              <a:rPr lang="zh-CN" altLang="en-US" sz="1100">
                <a:latin typeface="宋体" panose="02010600030101010101" pitchFamily="2" charset="-122"/>
                <a:ea typeface="宋体" panose="02010600030101010101" pitchFamily="2" charset="-122"/>
              </a:rPr>
              <a:t>多线程，多进程等编程模式</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spcBef>
                <a:spcPct val="0"/>
              </a:spcBef>
              <a:spcAft>
                <a:spcPct val="0"/>
              </a:spcAft>
            </a:pPr>
            <a:r>
              <a:rPr lang="en-US" altLang="zh-CN" sz="1100">
                <a:latin typeface="宋体" panose="02010600030101010101" pitchFamily="2" charset="-122"/>
                <a:ea typeface="宋体" panose="02010600030101010101" pitchFamily="2" charset="-122"/>
              </a:rPr>
              <a:t>6. </a:t>
            </a:r>
            <a:r>
              <a:rPr lang="zh-CN" altLang="en-US" sz="1100">
                <a:latin typeface="宋体" panose="02010600030101010101" pitchFamily="2" charset="-122"/>
                <a:ea typeface="宋体" panose="02010600030101010101" pitchFamily="2" charset="-122"/>
              </a:rPr>
              <a:t>了解海思、</a:t>
            </a:r>
            <a:r>
              <a:rPr lang="en-US" altLang="zh-CN" sz="1100">
                <a:latin typeface="宋体" panose="02010600030101010101" pitchFamily="2" charset="-122"/>
                <a:ea typeface="宋体" panose="02010600030101010101" pitchFamily="2" charset="-122"/>
              </a:rPr>
              <a:t>rk</a:t>
            </a:r>
            <a:r>
              <a:rPr lang="zh-CN" altLang="en-US" sz="1100">
                <a:latin typeface="宋体" panose="02010600030101010101" pitchFamily="2" charset="-122"/>
                <a:ea typeface="宋体" panose="02010600030101010101" pitchFamily="2" charset="-122"/>
              </a:rPr>
              <a:t>、君正、安霸、</a:t>
            </a:r>
            <a:r>
              <a:rPr lang="en-US" altLang="zh-CN" sz="1100">
                <a:latin typeface="宋体" panose="02010600030101010101" pitchFamily="2" charset="-122"/>
                <a:ea typeface="宋体" panose="02010600030101010101" pitchFamily="2" charset="-122"/>
              </a:rPr>
              <a:t>Sigmastar</a:t>
            </a:r>
            <a:r>
              <a:rPr lang="zh-CN" altLang="en-US" sz="1100">
                <a:latin typeface="宋体" panose="02010600030101010101" pitchFamily="2" charset="-122"/>
                <a:ea typeface="宋体" panose="02010600030101010101" pitchFamily="2" charset="-122"/>
              </a:rPr>
              <a:t>等芯片方案优先</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spcBef>
                <a:spcPct val="0"/>
              </a:spcBef>
              <a:spcAft>
                <a:spcPct val="0"/>
              </a:spcAft>
            </a:pPr>
            <a:r>
              <a:rPr lang="en-US" altLang="zh-CN" sz="1100">
                <a:latin typeface="宋体" panose="02010600030101010101" pitchFamily="2" charset="-122"/>
                <a:ea typeface="宋体" panose="02010600030101010101" pitchFamily="2" charset="-122"/>
              </a:rPr>
              <a:t>7. </a:t>
            </a:r>
            <a:r>
              <a:rPr lang="zh-CN" altLang="en-US" sz="1100">
                <a:latin typeface="宋体" panose="02010600030101010101" pitchFamily="2" charset="-122"/>
                <a:ea typeface="宋体" panose="02010600030101010101" pitchFamily="2" charset="-122"/>
              </a:rPr>
              <a:t>具有快速学习能力，能够独立分析和解决问题，有大规模工程项目开发经验</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spcBef>
                <a:spcPct val="0"/>
              </a:spcBef>
              <a:spcAft>
                <a:spcPct val="0"/>
              </a:spcAft>
            </a:pPr>
            <a:r>
              <a:rPr lang="en-US" altLang="zh-CN" sz="1100">
                <a:latin typeface="宋体" panose="02010600030101010101" pitchFamily="2" charset="-122"/>
                <a:ea typeface="宋体" panose="02010600030101010101" pitchFamily="2" charset="-122"/>
              </a:rPr>
              <a:t>8. </a:t>
            </a:r>
            <a:r>
              <a:rPr lang="zh-CN" altLang="en-US" sz="1100">
                <a:latin typeface="宋体" panose="02010600030101010101" pitchFamily="2" charset="-122"/>
                <a:ea typeface="宋体" panose="02010600030101010101" pitchFamily="2" charset="-122"/>
              </a:rPr>
              <a:t>具备并行编程经验</a:t>
            </a:r>
            <a:r>
              <a:rPr lang="en-US" altLang="zh-CN" sz="1100">
                <a:latin typeface="宋体" panose="02010600030101010101" pitchFamily="2" charset="-122"/>
                <a:ea typeface="宋体" panose="02010600030101010101" pitchFamily="2" charset="-122"/>
              </a:rPr>
              <a:t>,OpenCL, NEON)</a:t>
            </a:r>
            <a:r>
              <a:rPr lang="zh-CN" altLang="en-US" sz="1100">
                <a:latin typeface="宋体" panose="02010600030101010101" pitchFamily="2" charset="-122"/>
                <a:ea typeface="宋体" panose="02010600030101010101" pitchFamily="2" charset="-122"/>
              </a:rPr>
              <a:t>，有相关优化经验工作者优先</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spcBef>
                <a:spcPct val="0"/>
              </a:spcBef>
              <a:spcAft>
                <a:spcPct val="0"/>
              </a:spcAft>
            </a:pPr>
            <a:r>
              <a:rPr lang="en-US" altLang="zh-CN" sz="1100">
                <a:latin typeface="宋体" panose="02010600030101010101" pitchFamily="2" charset="-122"/>
                <a:ea typeface="宋体" panose="02010600030101010101" pitchFamily="2" charset="-122"/>
              </a:rPr>
              <a:t>9. </a:t>
            </a:r>
            <a:r>
              <a:rPr lang="zh-CN" altLang="en-US" sz="1100">
                <a:latin typeface="宋体" panose="02010600030101010101" pitchFamily="2" charset="-122"/>
                <a:ea typeface="宋体" panose="02010600030101010101" pitchFamily="2" charset="-122"/>
              </a:rPr>
              <a:t>具备良好的沟通表达能力与合作精神，热爱创新，能快速融入团队</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spcBef>
                <a:spcPct val="0"/>
              </a:spcBef>
              <a:spcAft>
                <a:spcPct val="0"/>
              </a:spcAft>
            </a:pPr>
            <a:r>
              <a:rPr lang="en-US" altLang="zh-CN" sz="1100">
                <a:latin typeface="宋体" panose="02010600030101010101" pitchFamily="2" charset="-122"/>
                <a:ea typeface="宋体" panose="02010600030101010101" pitchFamily="2" charset="-122"/>
              </a:rPr>
              <a:t>10. </a:t>
            </a:r>
            <a:r>
              <a:rPr lang="zh-CN" altLang="en-US" sz="1100">
                <a:latin typeface="宋体" panose="02010600030101010101" pitchFamily="2" charset="-122"/>
                <a:ea typeface="宋体" panose="02010600030101010101" pitchFamily="2" charset="-122"/>
              </a:rPr>
              <a:t>有嵌入式</a:t>
            </a:r>
            <a:r>
              <a:rPr lang="en-US" altLang="zh-CN" sz="1100">
                <a:latin typeface="宋体" panose="02010600030101010101" pitchFamily="2" charset="-122"/>
                <a:ea typeface="宋体" panose="02010600030101010101" pitchFamily="2" charset="-122"/>
              </a:rPr>
              <a:t>Linux, RTOS(FreeRTOS)</a:t>
            </a:r>
            <a:r>
              <a:rPr lang="zh-CN" altLang="en-US" sz="1100">
                <a:latin typeface="宋体" panose="02010600030101010101" pitchFamily="2" charset="-122"/>
                <a:ea typeface="宋体" panose="02010600030101010101" pitchFamily="2" charset="-122"/>
              </a:rPr>
              <a:t>等操作系统开发经验优先</a:t>
            </a:r>
            <a:endParaRPr lang="zh-CN" altLang="en-US" sz="1100">
              <a:latin typeface="宋体" panose="02010600030101010101" pitchFamily="2" charset="-122"/>
              <a:ea typeface="宋体" panose="02010600030101010101" pitchFamily="2" charset="-122"/>
            </a:endParaRPr>
          </a:p>
        </p:txBody>
      </p:sp>
      <p:graphicFrame>
        <p:nvGraphicFramePr>
          <p:cNvPr id="4194326" name="表格 4"/>
          <p:cNvGraphicFramePr/>
          <p:nvPr>
            <p:custDataLst>
              <p:tags r:id="rId1"/>
            </p:custDataLst>
          </p:nvPr>
        </p:nvGraphicFramePr>
        <p:xfrm>
          <a:off x="6897370" y="1428115"/>
          <a:ext cx="4980940" cy="1226820"/>
        </p:xfrm>
        <a:graphic>
          <a:graphicData uri="http://schemas.openxmlformats.org/drawingml/2006/table">
            <a:tbl>
              <a:tblPr/>
              <a:tblGrid>
                <a:gridCol w="4980940"/>
              </a:tblGrid>
              <a:tr h="295275">
                <a:tc>
                  <a:txBody>
                    <a:bodyPr/>
                    <a:p>
                      <a:pPr algn="l" fontAlgn="ctr"/>
                      <a:r>
                        <a:rPr lang="zh-CN" altLang="en-US" sz="1100" b="0" i="0">
                          <a:solidFill>
                            <a:srgbClr val="000000"/>
                          </a:solidFill>
                          <a:latin typeface="宋体" panose="02010600030101010101" pitchFamily="2" charset="-122"/>
                          <a:ea typeface="宋体" panose="02010600030101010101" pitchFamily="2" charset="-122"/>
                        </a:rPr>
                        <a:t>上班时间：</a:t>
                      </a:r>
                      <a:r>
                        <a:rPr lang="en-US" altLang="zh-CN" sz="1100" b="0" i="0">
                          <a:solidFill>
                            <a:srgbClr val="000000"/>
                          </a:solidFill>
                          <a:latin typeface="宋体" panose="02010600030101010101" pitchFamily="2" charset="-122"/>
                          <a:ea typeface="宋体" panose="02010600030101010101" pitchFamily="2" charset="-122"/>
                        </a:rPr>
                        <a:t>9</a:t>
                      </a:r>
                      <a:r>
                        <a:rPr lang="zh-CN" altLang="en-US" sz="1100" b="0" i="0">
                          <a:solidFill>
                            <a:srgbClr val="000000"/>
                          </a:solidFill>
                          <a:latin typeface="宋体" panose="02010600030101010101" pitchFamily="2" charset="-122"/>
                          <a:ea typeface="宋体" panose="02010600030101010101" pitchFamily="2" charset="-122"/>
                        </a:rPr>
                        <a:t>：</a:t>
                      </a:r>
                      <a:r>
                        <a:rPr lang="en-US" altLang="zh-CN" sz="1100" b="0" i="0">
                          <a:solidFill>
                            <a:srgbClr val="000000"/>
                          </a:solidFill>
                          <a:latin typeface="宋体" panose="02010600030101010101" pitchFamily="2" charset="-122"/>
                          <a:ea typeface="宋体" panose="02010600030101010101" pitchFamily="2" charset="-122"/>
                        </a:rPr>
                        <a:t>00-17</a:t>
                      </a:r>
                      <a:r>
                        <a:rPr lang="zh-CN" altLang="en-US" sz="1100" b="0" i="0">
                          <a:solidFill>
                            <a:srgbClr val="000000"/>
                          </a:solidFill>
                          <a:latin typeface="宋体" panose="02010600030101010101" pitchFamily="2" charset="-122"/>
                          <a:ea typeface="宋体" panose="02010600030101010101" pitchFamily="2" charset="-122"/>
                        </a:rPr>
                        <a:t>：</a:t>
                      </a:r>
                      <a:r>
                        <a:rPr lang="en-US" altLang="zh-CN" sz="1100" b="0" i="0">
                          <a:solidFill>
                            <a:srgbClr val="000000"/>
                          </a:solidFill>
                          <a:latin typeface="宋体" panose="02010600030101010101" pitchFamily="2" charset="-122"/>
                          <a:ea typeface="宋体" panose="02010600030101010101" pitchFamily="2" charset="-122"/>
                        </a:rPr>
                        <a:t>30  6</a:t>
                      </a:r>
                      <a:r>
                        <a:rPr lang="zh-CN" altLang="en-US" sz="1100" b="0" i="0">
                          <a:solidFill>
                            <a:srgbClr val="000000"/>
                          </a:solidFill>
                          <a:latin typeface="宋体" panose="02010600030101010101" pitchFamily="2" charset="-122"/>
                          <a:ea typeface="宋体" panose="02010600030101010101" pitchFamily="2" charset="-122"/>
                        </a:rPr>
                        <a:t>天单休（周末）</a:t>
                      </a:r>
                      <a:r>
                        <a:rPr lang="en-US" altLang="zh-CN" sz="1100" b="0" i="0">
                          <a:solidFill>
                            <a:srgbClr val="000000"/>
                          </a:solidFill>
                          <a:latin typeface="宋体" panose="02010600030101010101" pitchFamily="2" charset="-122"/>
                          <a:ea typeface="宋体" panose="02010600030101010101" pitchFamily="2" charset="-122"/>
                        </a:rPr>
                        <a:t> </a:t>
                      </a:r>
                      <a:endParaRPr lang="zh-CN" altLang="en-US" sz="1100" b="0"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a:noFill/>
                    </a:lnB>
                    <a:noFill/>
                  </a:tcPr>
                </a:tc>
              </a:tr>
              <a:tr h="295275">
                <a:tc>
                  <a:txBody>
                    <a:bodyPr/>
                    <a:p>
                      <a:pPr algn="l" fontAlgn="ctr"/>
                      <a:r>
                        <a:rPr lang="zh-CN" altLang="en-US" sz="1100" b="0" i="0">
                          <a:solidFill>
                            <a:srgbClr val="000000"/>
                          </a:solidFill>
                          <a:latin typeface="宋体" panose="02010600030101010101" pitchFamily="2" charset="-122"/>
                          <a:ea typeface="宋体" panose="02010600030101010101" pitchFamily="2" charset="-122"/>
                        </a:rPr>
                        <a:t>发薪日：</a:t>
                      </a:r>
                      <a:r>
                        <a:rPr lang="en-US" altLang="zh-CN" sz="1100" b="0" i="0">
                          <a:solidFill>
                            <a:srgbClr val="000000"/>
                          </a:solidFill>
                          <a:latin typeface="宋体" panose="02010600030101010101" pitchFamily="2" charset="-122"/>
                          <a:ea typeface="宋体" panose="02010600030101010101" pitchFamily="2" charset="-122"/>
                        </a:rPr>
                        <a:t>8</a:t>
                      </a:r>
                      <a:r>
                        <a:rPr lang="zh-CN" altLang="en-US" sz="1100" b="0" i="0">
                          <a:solidFill>
                            <a:srgbClr val="000000"/>
                          </a:solidFill>
                          <a:latin typeface="宋体" panose="02010600030101010101" pitchFamily="2" charset="-122"/>
                          <a:ea typeface="宋体" panose="02010600030101010101" pitchFamily="2" charset="-122"/>
                        </a:rPr>
                        <a:t>日</a:t>
                      </a:r>
                      <a:r>
                        <a:rPr lang="en-US" altLang="zh-CN" sz="1100" b="0" i="0">
                          <a:solidFill>
                            <a:srgbClr val="000000"/>
                          </a:solidFill>
                          <a:latin typeface="宋体" panose="02010600030101010101" pitchFamily="2" charset="-122"/>
                          <a:ea typeface="宋体" panose="02010600030101010101" pitchFamily="2" charset="-122"/>
                        </a:rPr>
                        <a:t>-12</a:t>
                      </a:r>
                      <a:r>
                        <a:rPr lang="zh-CN" altLang="en-US" sz="1100" b="0" i="0">
                          <a:solidFill>
                            <a:srgbClr val="000000"/>
                          </a:solidFill>
                          <a:latin typeface="宋体" panose="02010600030101010101" pitchFamily="2" charset="-122"/>
                          <a:ea typeface="宋体" panose="02010600030101010101" pitchFamily="2" charset="-122"/>
                        </a:rPr>
                        <a:t>日</a:t>
                      </a:r>
                      <a:endParaRPr lang="zh-CN" altLang="en-US" sz="1100" b="0"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a:noFill/>
                    </a:lnB>
                    <a:noFill/>
                  </a:tcPr>
                </a:tc>
              </a:tr>
              <a:tr h="295275">
                <a:tc>
                  <a:txBody>
                    <a:bodyPr/>
                    <a:p>
                      <a:pPr algn="l" fontAlgn="ctr"/>
                      <a:r>
                        <a:rPr lang="zh-CN" altLang="en-US" sz="1100" b="0" i="0">
                          <a:solidFill>
                            <a:srgbClr val="000000"/>
                          </a:solidFill>
                          <a:latin typeface="宋体" panose="02010600030101010101" pitchFamily="2" charset="-122"/>
                          <a:ea typeface="宋体" panose="02010600030101010101" pitchFamily="2" charset="-122"/>
                        </a:rPr>
                        <a:t>试用期：综合底薪</a:t>
                      </a:r>
                      <a:r>
                        <a:rPr lang="en-US" altLang="zh-CN" sz="1100" b="0" i="0">
                          <a:solidFill>
                            <a:srgbClr val="000000"/>
                          </a:solidFill>
                          <a:latin typeface="宋体" panose="02010600030101010101" pitchFamily="2" charset="-122"/>
                          <a:ea typeface="宋体" panose="02010600030101010101" pitchFamily="2" charset="-122"/>
                        </a:rPr>
                        <a:t>8000</a:t>
                      </a:r>
                      <a:r>
                        <a:rPr lang="zh-CN" altLang="en-US" sz="1100" b="0" i="0">
                          <a:solidFill>
                            <a:srgbClr val="000000"/>
                          </a:solidFill>
                          <a:latin typeface="宋体" panose="02010600030101010101" pitchFamily="2" charset="-122"/>
                          <a:ea typeface="宋体" panose="02010600030101010101" pitchFamily="2" charset="-122"/>
                        </a:rPr>
                        <a:t>元</a:t>
                      </a:r>
                      <a:r>
                        <a:rPr lang="en-US" altLang="zh-CN" sz="1100" b="0" i="0">
                          <a:solidFill>
                            <a:srgbClr val="000000"/>
                          </a:solidFill>
                          <a:latin typeface="宋体" panose="02010600030101010101" pitchFamily="2" charset="-122"/>
                          <a:ea typeface="宋体" panose="02010600030101010101" pitchFamily="2" charset="-122"/>
                        </a:rPr>
                        <a:t>+200</a:t>
                      </a:r>
                      <a:r>
                        <a:rPr lang="zh-CN" altLang="en-US" sz="1100" b="0" i="0">
                          <a:solidFill>
                            <a:srgbClr val="000000"/>
                          </a:solidFill>
                          <a:latin typeface="宋体" panose="02010600030101010101" pitchFamily="2" charset="-122"/>
                          <a:ea typeface="宋体" panose="02010600030101010101" pitchFamily="2" charset="-122"/>
                        </a:rPr>
                        <a:t>元转正奖</a:t>
                      </a:r>
                      <a:endParaRPr lang="zh-CN" altLang="en-US" sz="1100" b="0"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a:noFill/>
                    </a:lnB>
                    <a:noFill/>
                  </a:tcPr>
                </a:tc>
              </a:tr>
              <a:tr h="340995">
                <a:tc>
                  <a:txBody>
                    <a:bodyPr/>
                    <a:p>
                      <a:pPr algn="l" fontAlgn="ctr"/>
                      <a:r>
                        <a:rPr lang="zh-CN" altLang="en-US" sz="1100" b="0" i="0">
                          <a:solidFill>
                            <a:srgbClr val="000000"/>
                          </a:solidFill>
                          <a:latin typeface="宋体" panose="02010600030101010101" pitchFamily="2" charset="-122"/>
                          <a:ea typeface="宋体" panose="02010600030101010101" pitchFamily="2" charset="-122"/>
                        </a:rPr>
                        <a:t>转正：综合底薪</a:t>
                      </a:r>
                      <a:r>
                        <a:rPr lang="en-US" altLang="zh-CN" sz="1100" b="0" i="0">
                          <a:solidFill>
                            <a:srgbClr val="000000"/>
                          </a:solidFill>
                          <a:latin typeface="宋体" panose="02010600030101010101" pitchFamily="2" charset="-122"/>
                          <a:ea typeface="宋体" panose="02010600030101010101" pitchFamily="2" charset="-122"/>
                        </a:rPr>
                        <a:t>12K-20K+</a:t>
                      </a:r>
                      <a:r>
                        <a:rPr lang="zh-CN" altLang="en-US" sz="1100" b="0" i="0">
                          <a:solidFill>
                            <a:srgbClr val="000000"/>
                          </a:solidFill>
                          <a:latin typeface="宋体" panose="02010600030101010101" pitchFamily="2" charset="-122"/>
                          <a:ea typeface="宋体" panose="02010600030101010101" pitchFamily="2" charset="-122"/>
                        </a:rPr>
                        <a:t>社保</a:t>
                      </a:r>
                      <a:r>
                        <a:rPr lang="en-US" altLang="zh-CN" sz="1100" b="0" i="0">
                          <a:solidFill>
                            <a:srgbClr val="000000"/>
                          </a:solidFill>
                          <a:latin typeface="宋体" panose="02010600030101010101" pitchFamily="2" charset="-122"/>
                          <a:ea typeface="宋体" panose="02010600030101010101" pitchFamily="2" charset="-122"/>
                        </a:rPr>
                        <a:t>+</a:t>
                      </a:r>
                      <a:r>
                        <a:rPr lang="zh-CN" altLang="en-US" sz="1100" b="0" i="0">
                          <a:solidFill>
                            <a:srgbClr val="000000"/>
                          </a:solidFill>
                          <a:latin typeface="宋体" panose="02010600030101010101" pitchFamily="2" charset="-122"/>
                          <a:ea typeface="宋体" panose="02010600030101010101" pitchFamily="2" charset="-122"/>
                        </a:rPr>
                        <a:t>公积金</a:t>
                      </a:r>
                      <a:r>
                        <a:rPr lang="en-US" altLang="zh-CN" sz="1100" b="0" i="0">
                          <a:solidFill>
                            <a:srgbClr val="000000"/>
                          </a:solidFill>
                          <a:latin typeface="宋体" panose="02010600030101010101" pitchFamily="2" charset="-122"/>
                          <a:ea typeface="宋体" panose="02010600030101010101" pitchFamily="2" charset="-122"/>
                        </a:rPr>
                        <a:t>+</a:t>
                      </a:r>
                      <a:r>
                        <a:rPr lang="zh-CN" altLang="en-US" sz="1100" b="0" i="0">
                          <a:solidFill>
                            <a:srgbClr val="000000"/>
                          </a:solidFill>
                          <a:latin typeface="宋体" panose="02010600030101010101" pitchFamily="2" charset="-122"/>
                          <a:ea typeface="宋体" panose="02010600030101010101" pitchFamily="2" charset="-122"/>
                        </a:rPr>
                        <a:t>商业保险</a:t>
                      </a:r>
                      <a:r>
                        <a:rPr lang="en-US" altLang="zh-CN" sz="1100" b="0" i="0">
                          <a:solidFill>
                            <a:srgbClr val="000000"/>
                          </a:solidFill>
                          <a:latin typeface="宋体" panose="02010600030101010101" pitchFamily="2" charset="-122"/>
                          <a:ea typeface="宋体" panose="02010600030101010101" pitchFamily="2" charset="-122"/>
                        </a:rPr>
                        <a:t>+</a:t>
                      </a:r>
                      <a:r>
                        <a:rPr lang="zh-CN" altLang="en-US" sz="1100" b="0" i="0">
                          <a:solidFill>
                            <a:srgbClr val="000000"/>
                          </a:solidFill>
                          <a:latin typeface="宋体" panose="02010600030101010101" pitchFamily="2" charset="-122"/>
                          <a:ea typeface="宋体" panose="02010600030101010101" pitchFamily="2" charset="-122"/>
                        </a:rPr>
                        <a:t>节日</a:t>
                      </a:r>
                      <a:r>
                        <a:rPr lang="en-US" altLang="zh-CN" sz="1100" b="0" i="0">
                          <a:solidFill>
                            <a:srgbClr val="000000"/>
                          </a:solidFill>
                          <a:latin typeface="宋体" panose="02010600030101010101" pitchFamily="2" charset="-122"/>
                          <a:ea typeface="宋体" panose="02010600030101010101" pitchFamily="2" charset="-122"/>
                        </a:rPr>
                        <a:t>/</a:t>
                      </a:r>
                      <a:r>
                        <a:rPr lang="zh-CN" altLang="en-US" sz="1100" b="0" i="0">
                          <a:solidFill>
                            <a:srgbClr val="000000"/>
                          </a:solidFill>
                          <a:latin typeface="宋体" panose="02010600030101010101" pitchFamily="2" charset="-122"/>
                          <a:ea typeface="宋体" panose="02010600030101010101" pitchFamily="2" charset="-122"/>
                        </a:rPr>
                        <a:t>生日福利</a:t>
                      </a:r>
                      <a:r>
                        <a:rPr lang="en-US" altLang="zh-CN" sz="1100" b="0" i="0">
                          <a:solidFill>
                            <a:srgbClr val="000000"/>
                          </a:solidFill>
                          <a:latin typeface="宋体" panose="02010600030101010101" pitchFamily="2" charset="-122"/>
                          <a:ea typeface="宋体" panose="02010600030101010101" pitchFamily="2" charset="-122"/>
                        </a:rPr>
                        <a:t>+</a:t>
                      </a:r>
                      <a:r>
                        <a:rPr lang="zh-CN" altLang="en-US" sz="1100" b="0" i="0">
                          <a:solidFill>
                            <a:srgbClr val="000000"/>
                          </a:solidFill>
                          <a:latin typeface="宋体" panose="02010600030101010101" pitchFamily="2" charset="-122"/>
                          <a:ea typeface="宋体" panose="02010600030101010101" pitchFamily="2" charset="-122"/>
                        </a:rPr>
                        <a:t>年终奖</a:t>
                      </a:r>
                      <a:endParaRPr lang="zh-CN" altLang="en-US" sz="1100" b="0"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a:noFill/>
                    </a:lnB>
                    <a:noFill/>
                  </a:tcPr>
                </a:tc>
              </a:tr>
            </a:tbl>
          </a:graphicData>
        </a:graphic>
      </p:graphicFrame>
      <p:graphicFrame>
        <p:nvGraphicFramePr>
          <p:cNvPr id="2" name="表格 3"/>
          <p:cNvGraphicFramePr/>
          <p:nvPr>
            <p:custDataLst>
              <p:tags r:id="rId2"/>
            </p:custDataLst>
          </p:nvPr>
        </p:nvGraphicFramePr>
        <p:xfrm>
          <a:off x="6932930" y="2987040"/>
          <a:ext cx="4235450" cy="619760"/>
        </p:xfrm>
        <a:graphic>
          <a:graphicData uri="http://schemas.openxmlformats.org/drawingml/2006/table">
            <a:tbl>
              <a:tblPr/>
              <a:tblGrid>
                <a:gridCol w="2536825"/>
                <a:gridCol w="1698625"/>
              </a:tblGrid>
              <a:tr h="333375">
                <a:tc gridSpan="2">
                  <a:txBody>
                    <a:bodyPr/>
                    <a:p>
                      <a:pPr algn="l" fontAlgn="ctr"/>
                      <a:r>
                        <a:rPr lang="zh-CN" altLang="en-US" sz="1100" b="1" i="0">
                          <a:solidFill>
                            <a:srgbClr val="000000"/>
                          </a:solidFill>
                          <a:latin typeface="宋体" panose="02010600030101010101" pitchFamily="2" charset="-122"/>
                          <a:ea typeface="宋体" panose="02010600030101010101" pitchFamily="2" charset="-122"/>
                        </a:rPr>
                        <a:t>五险一金（转正后）</a:t>
                      </a:r>
                      <a:r>
                        <a:rPr lang="en-US" altLang="zh-CN" sz="1100" b="1" i="0">
                          <a:solidFill>
                            <a:srgbClr val="000000"/>
                          </a:solidFill>
                          <a:latin typeface="宋体" panose="02010600030101010101" pitchFamily="2" charset="-122"/>
                          <a:ea typeface="宋体" panose="02010600030101010101" pitchFamily="2" charset="-122"/>
                        </a:rPr>
                        <a:t>+</a:t>
                      </a:r>
                      <a:r>
                        <a:rPr lang="zh-CN" altLang="en-US" sz="1100" b="1" i="0">
                          <a:solidFill>
                            <a:srgbClr val="000000"/>
                          </a:solidFill>
                          <a:latin typeface="宋体" panose="02010600030101010101" pitchFamily="2" charset="-122"/>
                          <a:ea typeface="宋体" panose="02010600030101010101" pitchFamily="2" charset="-122"/>
                        </a:rPr>
                        <a:t>节日红包</a:t>
                      </a:r>
                      <a:r>
                        <a:rPr lang="en-US" altLang="zh-CN" sz="1100" b="1" i="0">
                          <a:solidFill>
                            <a:srgbClr val="000000"/>
                          </a:solidFill>
                          <a:latin typeface="宋体" panose="02010600030101010101" pitchFamily="2" charset="-122"/>
                          <a:ea typeface="宋体" panose="02010600030101010101" pitchFamily="2" charset="-122"/>
                        </a:rPr>
                        <a:t>+</a:t>
                      </a:r>
                      <a:r>
                        <a:rPr lang="zh-CN" altLang="en-US" sz="1100" b="1" i="0">
                          <a:solidFill>
                            <a:srgbClr val="000000"/>
                          </a:solidFill>
                          <a:latin typeface="宋体" panose="02010600030101010101" pitchFamily="2" charset="-122"/>
                          <a:ea typeface="宋体" panose="02010600030101010101" pitchFamily="2" charset="-122"/>
                        </a:rPr>
                        <a:t>生日红包</a:t>
                      </a:r>
                      <a:r>
                        <a:rPr lang="en-US" altLang="zh-CN" sz="1100" b="1" i="0">
                          <a:solidFill>
                            <a:srgbClr val="000000"/>
                          </a:solidFill>
                          <a:latin typeface="宋体" panose="02010600030101010101" pitchFamily="2" charset="-122"/>
                          <a:ea typeface="宋体" panose="02010600030101010101" pitchFamily="2" charset="-122"/>
                        </a:rPr>
                        <a:t>+</a:t>
                      </a:r>
                      <a:r>
                        <a:rPr lang="en-US" altLang="zh-CN" sz="1100" b="1" i="0">
                          <a:solidFill>
                            <a:srgbClr val="000000"/>
                          </a:solidFill>
                          <a:latin typeface="宋体" panose="02010600030101010101" pitchFamily="2" charset="-122"/>
                          <a:ea typeface="宋体" panose="02010600030101010101" pitchFamily="2" charset="-122"/>
                        </a:rPr>
                        <a:t> </a:t>
                      </a:r>
                      <a:r>
                        <a:rPr lang="zh-CN" altLang="en-US" sz="1100" b="1" i="0">
                          <a:solidFill>
                            <a:srgbClr val="000000"/>
                          </a:solidFill>
                          <a:latin typeface="宋体" panose="02010600030101010101" pitchFamily="2" charset="-122"/>
                          <a:ea typeface="宋体" panose="02010600030101010101" pitchFamily="2" charset="-122"/>
                        </a:rPr>
                        <a:t>年终奖</a:t>
                      </a:r>
                      <a:r>
                        <a:rPr lang="zh-CN" altLang="en-US" sz="1100" b="1" i="0">
                          <a:solidFill>
                            <a:srgbClr val="000000"/>
                          </a:solidFill>
                          <a:latin typeface="宋体" panose="02010600030101010101" pitchFamily="2" charset="-122"/>
                          <a:ea typeface="宋体" panose="02010600030101010101" pitchFamily="2" charset="-122"/>
                        </a:rPr>
                        <a:t> </a:t>
                      </a:r>
                      <a:r>
                        <a:rPr lang="en-US" altLang="zh-CN" sz="1100" b="1" i="0">
                          <a:solidFill>
                            <a:srgbClr val="000000"/>
                          </a:solidFill>
                          <a:latin typeface="宋体" panose="02010600030101010101" pitchFamily="2" charset="-122"/>
                          <a:ea typeface="宋体" panose="02010600030101010101" pitchFamily="2" charset="-122"/>
                        </a:rPr>
                        <a:t>+</a:t>
                      </a:r>
                      <a:r>
                        <a:rPr lang="zh-CN" altLang="en-US" sz="1100" b="1" i="0">
                          <a:solidFill>
                            <a:srgbClr val="000000"/>
                          </a:solidFill>
                          <a:latin typeface="宋体" panose="02010600030101010101" pitchFamily="2" charset="-122"/>
                          <a:ea typeface="宋体" panose="02010600030101010101" pitchFamily="2" charset="-122"/>
                        </a:rPr>
                        <a:t>项目分红</a:t>
                      </a:r>
                      <a:endParaRPr lang="zh-CN" altLang="en-US" sz="1100" b="1"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a:noFill/>
                    </a:lnB>
                    <a:noFill/>
                  </a:tcPr>
                </a:tc>
                <a:tc hMerge="1">
                  <a:tcPr marL="5760" marR="5760" marT="5760" marB="0" anchor="ctr" anchorCtr="0">
                    <a:lnL>
                      <a:noFill/>
                    </a:lnL>
                    <a:lnR>
                      <a:noFill/>
                    </a:lnR>
                    <a:lnT>
                      <a:noFill/>
                    </a:lnT>
                    <a:lnB>
                      <a:noFill/>
                    </a:lnB>
                    <a:noFill/>
                  </a:tcPr>
                </a:tc>
              </a:tr>
              <a:tr h="286385">
                <a:tc>
                  <a:txBody>
                    <a:bodyPr/>
                    <a:p>
                      <a:pPr algn="l" fontAlgn="ctr"/>
                      <a:r>
                        <a:rPr lang="zh-CN" altLang="en-US" sz="1100" b="1" i="0">
                          <a:solidFill>
                            <a:srgbClr val="000000"/>
                          </a:solidFill>
                          <a:latin typeface="宋体" panose="02010600030101010101" pitchFamily="2" charset="-122"/>
                          <a:ea typeface="宋体" panose="02010600030101010101" pitchFamily="2" charset="-122"/>
                        </a:rPr>
                        <a:t>综合底薪组成</a:t>
                      </a:r>
                      <a:r>
                        <a:rPr lang="en-US" altLang="zh-CN" sz="1100" b="1" i="0">
                          <a:solidFill>
                            <a:srgbClr val="000000"/>
                          </a:solidFill>
                          <a:latin typeface="宋体" panose="02010600030101010101" pitchFamily="2" charset="-122"/>
                          <a:ea typeface="宋体" panose="02010600030101010101" pitchFamily="2" charset="-122"/>
                        </a:rPr>
                        <a:t>+</a:t>
                      </a:r>
                      <a:r>
                        <a:rPr lang="zh-CN" altLang="en-US" sz="1100" b="1" i="0">
                          <a:solidFill>
                            <a:srgbClr val="000000"/>
                          </a:solidFill>
                          <a:latin typeface="宋体" panose="02010600030101010101" pitchFamily="2" charset="-122"/>
                          <a:ea typeface="宋体" panose="02010600030101010101" pitchFamily="2" charset="-122"/>
                        </a:rPr>
                        <a:t>奖金</a:t>
                      </a:r>
                      <a:endParaRPr lang="zh-CN" altLang="en-US" sz="1100" b="1"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w="6350" cap="flat" cmpd="sng">
                      <a:solidFill>
                        <a:srgbClr val="000000"/>
                      </a:solidFill>
                      <a:prstDash val="solid"/>
                      <a:headEnd type="none" w="med" len="med"/>
                      <a:tailEnd type="none" w="med" len="med"/>
                    </a:lnB>
                    <a:noFill/>
                  </a:tcPr>
                </a:tc>
                <a:tc>
                  <a:txBody>
                    <a:bodyPr/>
                    <a:p>
                      <a:pPr algn="l" fontAlgn="ctr"/>
                      <a:endParaRPr sz="1100" b="0"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w="6350" cap="flat" cmpd="sng">
                      <a:solidFill>
                        <a:srgbClr val="000000"/>
                      </a:solidFill>
                      <a:prstDash val="solid"/>
                      <a:headEnd type="none" w="med" len="med"/>
                      <a:tailEnd type="none" w="med" len="med"/>
                    </a:lnB>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86" name=""/>
        <p:cNvGrpSpPr/>
        <p:nvPr/>
      </p:nvGrpSpPr>
      <p:grpSpPr>
        <a:xfrm>
          <a:off x="0" y="0"/>
          <a:ext cx="0" cy="0"/>
          <a:chOff x="0" y="0"/>
          <a:chExt cx="0" cy="0"/>
        </a:xfrm>
      </p:grpSpPr>
      <p:sp>
        <p:nvSpPr>
          <p:cNvPr id="1048724" name="object 86"/>
          <p:cNvSpPr/>
          <p:nvPr/>
        </p:nvSpPr>
        <p:spPr>
          <a:xfrm>
            <a:off x="0" y="289559"/>
            <a:ext cx="233679" cy="643255"/>
          </a:xfrm>
          <a:custGeom>
            <a:avLst/>
            <a:gdLst/>
            <a:ahLst/>
            <a:cxnLst/>
            <a:rect l="l" t="t" r="r" b="b"/>
            <a:pathLst>
              <a:path w="233679" h="643255">
                <a:moveTo>
                  <a:pt x="233172" y="0"/>
                </a:moveTo>
                <a:lnTo>
                  <a:pt x="0" y="0"/>
                </a:lnTo>
                <a:lnTo>
                  <a:pt x="0" y="643128"/>
                </a:lnTo>
                <a:lnTo>
                  <a:pt x="233172" y="643128"/>
                </a:lnTo>
                <a:lnTo>
                  <a:pt x="233172" y="0"/>
                </a:lnTo>
                <a:close/>
              </a:path>
            </a:pathLst>
          </a:custGeom>
          <a:solidFill>
            <a:srgbClr val="006FC0"/>
          </a:solidFill>
        </p:spPr>
        <p:txBody>
          <a:bodyPr wrap="square" lIns="0" tIns="0" rIns="0" bIns="0" rtlCol="0"/>
          <a:p/>
        </p:txBody>
      </p:sp>
      <p:sp>
        <p:nvSpPr>
          <p:cNvPr id="1048725" name="object 87"/>
          <p:cNvSpPr txBox="1">
            <a:spLocks noGrp="1"/>
          </p:cNvSpPr>
          <p:nvPr>
            <p:ph type="title"/>
          </p:nvPr>
        </p:nvSpPr>
        <p:spPr>
          <a:xfrm>
            <a:off x="334772" y="168201"/>
            <a:ext cx="2678430" cy="763270"/>
          </a:xfrm>
          <a:prstGeom prst="rect">
            <a:avLst/>
          </a:prstGeom>
        </p:spPr>
        <p:txBody>
          <a:bodyPr vert="horz" wrap="square" lIns="0" tIns="101600" rIns="0" bIns="0" rtlCol="0">
            <a:spAutoFit/>
          </a:bodyPr>
          <a:p>
            <a:pPr marL="12700" algn="l">
              <a:lnSpc>
                <a:spcPct val="100000"/>
              </a:lnSpc>
              <a:spcBef>
                <a:spcPts val="800"/>
              </a:spcBef>
            </a:pPr>
            <a:r>
              <a:rPr lang="zh-CN" sz="2800" b="1" spc="-30" dirty="0">
                <a:latin typeface="微软雅黑" panose="020B0503020204020204" pitchFamily="34" charset="-122"/>
                <a:cs typeface="微软雅黑" panose="020B0503020204020204" pitchFamily="34" charset="-122"/>
              </a:rPr>
              <a:t>创业同盟</a:t>
            </a:r>
            <a:br>
              <a:rPr sz="2800" b="1" spc="-50" dirty="0">
                <a:latin typeface="微软雅黑" panose="020B0503020204020204" pitchFamily="34" charset="-122"/>
                <a:cs typeface="微软雅黑" panose="020B0503020204020204" pitchFamily="34" charset="-122"/>
              </a:rPr>
            </a:br>
            <a:r>
              <a:rPr lang="en-US" altLang="zh-CN" sz="1500" spc="-55" dirty="0">
                <a:solidFill>
                  <a:srgbClr val="7E7E7E"/>
                </a:solidFill>
                <a:latin typeface="Calibri" panose="020F0502020204030204"/>
                <a:cs typeface="Calibri" panose="020F0502020204030204"/>
              </a:rPr>
              <a:t>Entrepreneurial Alliance</a:t>
            </a:r>
            <a:endParaRPr lang="en-US" altLang="zh-CN" sz="1500" spc="-55" dirty="0">
              <a:solidFill>
                <a:srgbClr val="7E7E7E"/>
              </a:solidFill>
              <a:latin typeface="Calibri" panose="020F0502020204030204"/>
              <a:cs typeface="Calibri" panose="020F0502020204030204"/>
            </a:endParaRPr>
          </a:p>
        </p:txBody>
      </p:sp>
      <p:sp>
        <p:nvSpPr>
          <p:cNvPr id="1048726" name="文本框 14"/>
          <p:cNvSpPr txBox="1"/>
          <p:nvPr/>
        </p:nvSpPr>
        <p:spPr>
          <a:xfrm>
            <a:off x="167640" y="1010920"/>
            <a:ext cx="6418580" cy="4836795"/>
          </a:xfrm>
          <a:prstGeom prst="rect">
            <a:avLst/>
          </a:prstGeom>
        </p:spPr>
        <p:txBody>
          <a:bodyPr>
            <a:noAutofit/>
          </a:bodyPr>
          <a:p>
            <a:pPr indent="0" algn="l" defTabSz="266700" fontAlgn="auto">
              <a:lnSpc>
                <a:spcPts val="2000"/>
              </a:lnSpc>
              <a:spcBef>
                <a:spcPct val="0"/>
              </a:spcBef>
              <a:spcAft>
                <a:spcPct val="0"/>
              </a:spcAft>
            </a:pPr>
            <a:r>
              <a:rPr lang="zh-CN" altLang="en-US" sz="1100" b="1">
                <a:latin typeface="微软雅黑" panose="020B0503020204020204" pitchFamily="34" charset="-122"/>
                <a:ea typeface="微软雅黑" panose="020B0503020204020204" pitchFamily="34" charset="-122"/>
              </a:rPr>
              <a:t>创业合伙人</a:t>
            </a:r>
            <a:r>
              <a:rPr lang="en-US" altLang="zh-CN" sz="1100" b="1">
                <a:latin typeface="微软雅黑" panose="020B0503020204020204" pitchFamily="34" charset="-122"/>
                <a:ea typeface="微软雅黑" panose="020B0503020204020204" pitchFamily="34" charset="-122"/>
              </a:rPr>
              <a:t> </a:t>
            </a:r>
            <a:r>
              <a:rPr lang="en-US" altLang="zh-CN" sz="1100" b="1">
                <a:latin typeface="微软雅黑" panose="020B0503020204020204" pitchFamily="34" charset="-122"/>
                <a:ea typeface="微软雅黑" panose="020B0503020204020204" pitchFamily="34" charset="-122"/>
              </a:rPr>
              <a:t>    </a:t>
            </a:r>
            <a:r>
              <a:rPr lang="zh-CN" altLang="en-US" sz="1100" b="1">
                <a:latin typeface="微软雅黑" panose="020B0503020204020204" pitchFamily="34" charset="-122"/>
                <a:ea typeface="微软雅黑" panose="020B0503020204020204" pitchFamily="34" charset="-122"/>
              </a:rPr>
              <a:t> </a:t>
            </a:r>
            <a:r>
              <a:rPr lang="en-US" altLang="zh-CN" sz="1100" b="1">
                <a:latin typeface="微软雅黑" panose="020B0503020204020204" pitchFamily="34" charset="-122"/>
                <a:ea typeface="微软雅黑" panose="020B0503020204020204" pitchFamily="34" charset="-122"/>
              </a:rPr>
              <a:t> </a:t>
            </a:r>
            <a:endParaRPr lang="en-US" altLang="zh-CN" sz="1100" b="1">
              <a:latin typeface="微软雅黑" panose="020B0503020204020204" pitchFamily="34" charset="-122"/>
              <a:ea typeface="微软雅黑" panose="020B0503020204020204" pitchFamily="34" charset="-122"/>
            </a:endParaRPr>
          </a:p>
          <a:p>
            <a:pPr indent="0" algn="l" defTabSz="266700" fontAlgn="auto">
              <a:lnSpc>
                <a:spcPts val="2000"/>
              </a:lnSpc>
              <a:spcBef>
                <a:spcPct val="0"/>
              </a:spcBef>
              <a:spcAft>
                <a:spcPct val="0"/>
              </a:spcAft>
            </a:pPr>
            <a:r>
              <a:rPr lang="zh-CN" altLang="en-US" sz="1100">
                <a:latin typeface="微软雅黑" panose="020B0503020204020204" pitchFamily="34" charset="-122"/>
                <a:ea typeface="微软雅黑" panose="020B0503020204020204" pitchFamily="34" charset="-122"/>
              </a:rPr>
              <a:t>工作地点：全国各省（各市）</a:t>
            </a:r>
            <a:endParaRPr lang="zh-CN" altLang="en-US" sz="1100">
              <a:latin typeface="微软雅黑" panose="020B0503020204020204" pitchFamily="34" charset="-122"/>
              <a:ea typeface="微软雅黑" panose="020B0503020204020204" pitchFamily="34" charset="-122"/>
            </a:endParaRPr>
          </a:p>
          <a:p>
            <a:pPr indent="0" algn="l" defTabSz="266700" fontAlgn="auto">
              <a:lnSpc>
                <a:spcPts val="2000"/>
              </a:lnSpc>
              <a:spcBef>
                <a:spcPct val="0"/>
              </a:spcBef>
              <a:spcAft>
                <a:spcPct val="0"/>
              </a:spcAft>
            </a:pPr>
            <a:endParaRPr lang="en-US" altLang="zh-CN" sz="1100">
              <a:latin typeface="微软雅黑" panose="020B0503020204020204" pitchFamily="34" charset="-122"/>
              <a:ea typeface="微软雅黑" panose="020B0503020204020204" pitchFamily="34" charset="-122"/>
            </a:endParaRPr>
          </a:p>
          <a:p>
            <a:pPr indent="0" algn="l" defTabSz="266700" fontAlgn="auto">
              <a:lnSpc>
                <a:spcPts val="2000"/>
              </a:lnSpc>
              <a:spcBef>
                <a:spcPct val="0"/>
              </a:spcBef>
              <a:spcAft>
                <a:spcPct val="0"/>
              </a:spcAft>
            </a:pPr>
            <a:r>
              <a:rPr lang="zh-CN" altLang="en-US" sz="1100" b="1">
                <a:latin typeface="宋体" panose="02010600030101010101" pitchFamily="2" charset="-122"/>
                <a:ea typeface="宋体" panose="02010600030101010101" pitchFamily="2" charset="-122"/>
              </a:rPr>
              <a:t>岗位职责：</a:t>
            </a:r>
            <a:endParaRPr lang="zh-CN" altLang="en-US" sz="1100" b="1">
              <a:latin typeface="宋体" panose="02010600030101010101" pitchFamily="2" charset="-122"/>
              <a:ea typeface="宋体" panose="02010600030101010101" pitchFamily="2" charset="-122"/>
            </a:endParaRPr>
          </a:p>
          <a:p>
            <a:pPr algn="l" defTabSz="266700" fontAlgn="auto">
              <a:lnSpc>
                <a:spcPts val="2000"/>
              </a:lnSpc>
              <a:buClrTx/>
              <a:buSzTx/>
              <a:buFontTx/>
            </a:pPr>
            <a:r>
              <a:rPr lang="zh-CN" altLang="en-US" sz="1100">
                <a:latin typeface="宋体" panose="02010600030101010101" pitchFamily="2" charset="-122"/>
                <a:ea typeface="宋体" panose="02010600030101010101" pitchFamily="2" charset="-122"/>
              </a:rPr>
              <a:t>1、依据企业营销目标和市场需求，制定公司的销售计划并组织实施。</a:t>
            </a:r>
            <a:endParaRPr lang="zh-CN" altLang="en-US" sz="1100">
              <a:latin typeface="宋体" panose="02010600030101010101" pitchFamily="2" charset="-122"/>
              <a:ea typeface="宋体" panose="02010600030101010101" pitchFamily="2" charset="-122"/>
            </a:endParaRPr>
          </a:p>
          <a:p>
            <a:pPr algn="l" defTabSz="266700" fontAlgn="auto">
              <a:lnSpc>
                <a:spcPts val="2000"/>
              </a:lnSpc>
              <a:buClrTx/>
              <a:buSzTx/>
              <a:buFontTx/>
            </a:pPr>
            <a:r>
              <a:rPr lang="zh-CN" altLang="en-US" sz="1100">
                <a:latin typeface="宋体" panose="02010600030101010101" pitchFamily="2" charset="-122"/>
                <a:ea typeface="宋体" panose="02010600030101010101" pitchFamily="2" charset="-122"/>
              </a:rPr>
              <a:t>2、主持销售部门日常工作事务，合理调配人力、物力等资源。</a:t>
            </a:r>
            <a:endParaRPr lang="zh-CN" altLang="en-US" sz="1100">
              <a:latin typeface="宋体" panose="02010600030101010101" pitchFamily="2" charset="-122"/>
              <a:ea typeface="宋体" panose="02010600030101010101" pitchFamily="2" charset="-122"/>
            </a:endParaRPr>
          </a:p>
          <a:p>
            <a:pPr algn="l" defTabSz="266700" fontAlgn="auto">
              <a:lnSpc>
                <a:spcPts val="2000"/>
              </a:lnSpc>
              <a:buClrTx/>
              <a:buSzTx/>
              <a:buFontTx/>
            </a:pPr>
            <a:r>
              <a:rPr lang="zh-CN" altLang="en-US" sz="1100">
                <a:latin typeface="宋体" panose="02010600030101010101" pitchFamily="2" charset="-122"/>
                <a:ea typeface="宋体" panose="02010600030101010101" pitchFamily="2" charset="-122"/>
              </a:rPr>
              <a:t>3、负责处理销售人员无权处理或无法解决的重大问题。</a:t>
            </a:r>
            <a:endParaRPr lang="zh-CN" altLang="en-US" sz="1100">
              <a:latin typeface="宋体" panose="02010600030101010101" pitchFamily="2" charset="-122"/>
              <a:ea typeface="宋体" panose="02010600030101010101" pitchFamily="2" charset="-122"/>
            </a:endParaRPr>
          </a:p>
          <a:p>
            <a:pPr algn="l" defTabSz="266700" fontAlgn="auto">
              <a:lnSpc>
                <a:spcPts val="2000"/>
              </a:lnSpc>
              <a:buClrTx/>
              <a:buSzTx/>
              <a:buFontTx/>
            </a:pPr>
            <a:r>
              <a:rPr lang="zh-CN" altLang="en-US" sz="1100">
                <a:latin typeface="宋体" panose="02010600030101010101" pitchFamily="2" charset="-122"/>
                <a:ea typeface="宋体" panose="02010600030101010101" pitchFamily="2" charset="-122"/>
              </a:rPr>
              <a:t>4、处理与公司其他部门的关系，与其他部门有效合作。</a:t>
            </a:r>
            <a:endParaRPr lang="zh-CN" altLang="en-US" sz="1100">
              <a:latin typeface="宋体" panose="02010600030101010101" pitchFamily="2" charset="-122"/>
              <a:ea typeface="宋体" panose="02010600030101010101" pitchFamily="2" charset="-122"/>
            </a:endParaRPr>
          </a:p>
          <a:p>
            <a:pPr algn="l" defTabSz="266700" fontAlgn="auto">
              <a:lnSpc>
                <a:spcPts val="2000"/>
              </a:lnSpc>
              <a:buClrTx/>
              <a:buSzTx/>
              <a:buFontTx/>
            </a:pPr>
            <a:r>
              <a:rPr lang="zh-CN" altLang="en-US" sz="1100">
                <a:latin typeface="宋体" panose="02010600030101010101" pitchFamily="2" charset="-122"/>
                <a:ea typeface="宋体" panose="02010600030101010101" pitchFamily="2" charset="-122"/>
              </a:rPr>
              <a:t>5、做好销售、市场、商务部门人员的工作指导和考核工作。</a:t>
            </a:r>
            <a:endParaRPr lang="zh-CN" altLang="en-US" sz="1100">
              <a:latin typeface="宋体" panose="02010600030101010101" pitchFamily="2" charset="-122"/>
              <a:ea typeface="宋体" panose="02010600030101010101" pitchFamily="2" charset="-122"/>
            </a:endParaRPr>
          </a:p>
          <a:p>
            <a:pPr algn="l" defTabSz="266700" fontAlgn="auto">
              <a:lnSpc>
                <a:spcPts val="2000"/>
              </a:lnSpc>
              <a:buClrTx/>
              <a:buSzTx/>
              <a:buFontTx/>
            </a:pPr>
            <a:r>
              <a:rPr lang="zh-CN" altLang="en-US" sz="1100">
                <a:latin typeface="宋体" panose="02010600030101010101" pitchFamily="2" charset="-122"/>
                <a:ea typeface="宋体" panose="02010600030101010101" pitchFamily="2" charset="-122"/>
              </a:rPr>
              <a:t>6、寻求部门新的发展增长点。</a:t>
            </a:r>
            <a:endParaRPr lang="zh-CN" altLang="en-US" sz="1100">
              <a:latin typeface="宋体" panose="02010600030101010101" pitchFamily="2" charset="-122"/>
              <a:ea typeface="宋体" panose="02010600030101010101" pitchFamily="2" charset="-122"/>
            </a:endParaRPr>
          </a:p>
          <a:p>
            <a:pPr algn="l" defTabSz="266700" fontAlgn="auto">
              <a:lnSpc>
                <a:spcPts val="2000"/>
              </a:lnSpc>
              <a:buClrTx/>
              <a:buSzTx/>
              <a:buFontTx/>
            </a:pPr>
            <a:endParaRPr lang="en-US" altLang="zh-CN" sz="1100" b="1">
              <a:latin typeface="宋体" panose="02010600030101010101" pitchFamily="2" charset="-122"/>
              <a:ea typeface="宋体" panose="02010600030101010101" pitchFamily="2" charset="-122"/>
            </a:endParaRPr>
          </a:p>
          <a:p>
            <a:pPr algn="l" defTabSz="266700" fontAlgn="auto">
              <a:lnSpc>
                <a:spcPts val="2000"/>
              </a:lnSpc>
              <a:buClrTx/>
              <a:buSzTx/>
              <a:buFontTx/>
            </a:pPr>
            <a:r>
              <a:rPr lang="zh-CN" altLang="en-US" sz="1100" b="1">
                <a:latin typeface="宋体" panose="02010600030101010101" pitchFamily="2" charset="-122"/>
                <a:ea typeface="宋体" panose="02010600030101010101" pitchFamily="2" charset="-122"/>
              </a:rPr>
              <a:t>岗位要求：</a:t>
            </a:r>
            <a:endParaRPr lang="zh-CN" altLang="en-US" sz="1100" b="1">
              <a:latin typeface="宋体" panose="02010600030101010101" pitchFamily="2" charset="-122"/>
              <a:ea typeface="宋体" panose="02010600030101010101" pitchFamily="2" charset="-122"/>
            </a:endParaRPr>
          </a:p>
          <a:p>
            <a:pPr indent="0" algn="l" defTabSz="266700" fontAlgn="auto">
              <a:lnSpc>
                <a:spcPts val="2000"/>
              </a:lnSpc>
              <a:spcBef>
                <a:spcPct val="0"/>
              </a:spcBef>
              <a:spcAft>
                <a:spcPct val="0"/>
              </a:spcAft>
            </a:pPr>
            <a:r>
              <a:rPr lang="en-US" altLang="zh-CN" sz="1100">
                <a:latin typeface="宋体" panose="02010600030101010101" pitchFamily="2" charset="-122"/>
                <a:ea typeface="宋体" panose="02010600030101010101" pitchFamily="2" charset="-122"/>
              </a:rPr>
              <a:t>1</a:t>
            </a:r>
            <a:r>
              <a:rPr lang="zh-CN" altLang="en-US" sz="1100">
                <a:latin typeface="宋体" panose="02010600030101010101" pitchFamily="2" charset="-122"/>
                <a:ea typeface="宋体" panose="02010600030101010101" pitchFamily="2" charset="-122"/>
              </a:rPr>
              <a:t>、计算机、通信、网络相关行业本科及以上学历或中级以上资格证。</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spcBef>
                <a:spcPct val="0"/>
              </a:spcBef>
              <a:spcAft>
                <a:spcPct val="0"/>
              </a:spcAft>
            </a:pPr>
            <a:r>
              <a:rPr lang="en-US" altLang="zh-CN" sz="1100">
                <a:latin typeface="宋体" panose="02010600030101010101" pitchFamily="2" charset="-122"/>
                <a:ea typeface="宋体" panose="02010600030101010101" pitchFamily="2" charset="-122"/>
              </a:rPr>
              <a:t>2</a:t>
            </a:r>
            <a:r>
              <a:rPr lang="zh-CN" altLang="en-US" sz="1100">
                <a:latin typeface="宋体" panose="02010600030101010101" pitchFamily="2" charset="-122"/>
                <a:ea typeface="宋体" panose="02010600030101010101" pitchFamily="2" charset="-122"/>
              </a:rPr>
              <a:t>、在校有开发成功案例或团队有开发入市的成功案例；</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spcBef>
                <a:spcPct val="0"/>
              </a:spcBef>
              <a:spcAft>
                <a:spcPct val="0"/>
              </a:spcAft>
            </a:pPr>
            <a:r>
              <a:rPr lang="en-US" altLang="zh-CN" sz="1100">
                <a:latin typeface="宋体" panose="02010600030101010101" pitchFamily="2" charset="-122"/>
                <a:ea typeface="宋体" panose="02010600030101010101" pitchFamily="2" charset="-122"/>
              </a:rPr>
              <a:t>3</a:t>
            </a:r>
            <a:r>
              <a:rPr lang="zh-CN" altLang="en-US" sz="1100">
                <a:latin typeface="宋体" panose="02010600030101010101" pitchFamily="2" charset="-122"/>
                <a:ea typeface="宋体" panose="02010600030101010101" pitchFamily="2" charset="-122"/>
              </a:rPr>
              <a:t>、有强烈的创业精神、职业规划和创新产品市场前瞻性</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spcBef>
                <a:spcPct val="0"/>
              </a:spcBef>
              <a:spcAft>
                <a:spcPct val="0"/>
              </a:spcAft>
            </a:pPr>
            <a:r>
              <a:rPr lang="en-US" altLang="zh-CN" sz="1100">
                <a:latin typeface="宋体" panose="02010600030101010101" pitchFamily="2" charset="-122"/>
                <a:ea typeface="宋体" panose="02010600030101010101" pitchFamily="2" charset="-122"/>
              </a:rPr>
              <a:t>4</a:t>
            </a:r>
            <a:r>
              <a:rPr lang="zh-CN" altLang="en-US" sz="1100">
                <a:latin typeface="宋体" panose="02010600030101010101" pitchFamily="2" charset="-122"/>
                <a:ea typeface="宋体" panose="02010600030101010101" pitchFamily="2" charset="-122"/>
              </a:rPr>
              <a:t>、产品研发逻辑性强，及较强的文档编写能力；</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spcBef>
                <a:spcPct val="0"/>
              </a:spcBef>
              <a:spcAft>
                <a:spcPct val="0"/>
              </a:spcAft>
            </a:pPr>
            <a:r>
              <a:rPr lang="en-US" altLang="zh-CN" sz="1100">
                <a:latin typeface="宋体" panose="02010600030101010101" pitchFamily="2" charset="-122"/>
                <a:ea typeface="宋体" panose="02010600030101010101" pitchFamily="2" charset="-122"/>
              </a:rPr>
              <a:t>5</a:t>
            </a:r>
            <a:r>
              <a:rPr lang="zh-CN" altLang="en-US" sz="1100">
                <a:latin typeface="宋体" panose="02010600030101010101" pitchFamily="2" charset="-122"/>
                <a:ea typeface="宋体" panose="02010600030101010101" pitchFamily="2" charset="-122"/>
              </a:rPr>
              <a:t>、具备长期市场定位和战略方向，沉稳有目标，能协同公司产品布局开发。</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spcBef>
                <a:spcPct val="0"/>
              </a:spcBef>
              <a:spcAft>
                <a:spcPct val="0"/>
              </a:spcAft>
            </a:pPr>
            <a:r>
              <a:rPr lang="en-US" altLang="zh-CN" sz="1100">
                <a:latin typeface="宋体" panose="02010600030101010101" pitchFamily="2" charset="-122"/>
                <a:ea typeface="宋体" panose="02010600030101010101" pitchFamily="2" charset="-122"/>
              </a:rPr>
              <a:t>6</a:t>
            </a:r>
            <a:r>
              <a:rPr lang="zh-CN" altLang="en-US" sz="1100">
                <a:latin typeface="宋体" panose="02010600030101010101" pitchFamily="2" charset="-122"/>
                <a:ea typeface="宋体" panose="02010600030101010101" pitchFamily="2" charset="-122"/>
              </a:rPr>
              <a:t>、工作认真细致，有责任感，注重效率，主动性强，有团队协作精神。</a:t>
            </a:r>
            <a:endParaRPr lang="zh-CN" altLang="en-US" sz="1100">
              <a:latin typeface="宋体" panose="02010600030101010101" pitchFamily="2" charset="-122"/>
              <a:ea typeface="宋体" panose="02010600030101010101" pitchFamily="2" charset="-122"/>
            </a:endParaRPr>
          </a:p>
        </p:txBody>
      </p:sp>
      <p:pic>
        <p:nvPicPr>
          <p:cNvPr id="2097316" name="图片 5"/>
          <p:cNvPicPr>
            <a:picLocks noChangeAspect="1"/>
          </p:cNvPicPr>
          <p:nvPr/>
        </p:nvPicPr>
        <p:blipFill>
          <a:blip r:embed="rId1"/>
          <a:stretch>
            <a:fillRect/>
          </a:stretch>
        </p:blipFill>
        <p:spPr>
          <a:xfrm>
            <a:off x="8653780" y="473075"/>
            <a:ext cx="2596515" cy="597090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89" name=""/>
        <p:cNvGrpSpPr/>
        <p:nvPr/>
      </p:nvGrpSpPr>
      <p:grpSpPr>
        <a:xfrm>
          <a:off x="0" y="0"/>
          <a:ext cx="0" cy="0"/>
          <a:chOff x="0" y="0"/>
          <a:chExt cx="0" cy="0"/>
        </a:xfrm>
      </p:grpSpPr>
      <p:sp>
        <p:nvSpPr>
          <p:cNvPr id="1048730" name="矩形 6"/>
          <p:cNvSpPr/>
          <p:nvPr/>
        </p:nvSpPr>
        <p:spPr>
          <a:xfrm>
            <a:off x="4280897" y="2472067"/>
            <a:ext cx="6060186" cy="1913114"/>
          </a:xfrm>
          <a:prstGeom prst="rect">
            <a:avLst/>
          </a:prstGeom>
          <a:solidFill>
            <a:srgbClr val="257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1048731" name="文本框 7"/>
          <p:cNvSpPr txBox="1"/>
          <p:nvPr/>
        </p:nvSpPr>
        <p:spPr>
          <a:xfrm>
            <a:off x="4280898" y="3029236"/>
            <a:ext cx="6060186" cy="521970"/>
          </a:xfrm>
          <a:prstGeom prst="rect">
            <a:avLst/>
          </a:prstGeom>
          <a:noFill/>
        </p:spPr>
        <p:txBody>
          <a:bodyPr wrap="square" rtlCol="0">
            <a:spAutoFit/>
          </a:bodyPr>
          <a:p>
            <a:pPr algn="ctr"/>
            <a:r>
              <a:rPr lang="zh-CN" altLang="en-US" sz="2800" b="1" spc="300" dirty="0">
                <a:solidFill>
                  <a:prstClr val="white"/>
                </a:solidFill>
              </a:rPr>
              <a:t>产品介绍</a:t>
            </a:r>
            <a:endParaRPr lang="zh-CN" altLang="en-US" sz="2800" b="1" spc="300" dirty="0">
              <a:solidFill>
                <a:prstClr val="white"/>
              </a:solidFill>
            </a:endParaRPr>
          </a:p>
        </p:txBody>
      </p:sp>
      <p:sp>
        <p:nvSpPr>
          <p:cNvPr id="1048732" name="矩形 8"/>
          <p:cNvSpPr/>
          <p:nvPr/>
        </p:nvSpPr>
        <p:spPr>
          <a:xfrm>
            <a:off x="4280897" y="3552456"/>
            <a:ext cx="6060186" cy="306705"/>
          </a:xfrm>
          <a:prstGeom prst="rect">
            <a:avLst/>
          </a:prstGeom>
        </p:spPr>
        <p:txBody>
          <a:bodyPr wrap="square">
            <a:spAutoFit/>
          </a:bodyPr>
          <a:p>
            <a:pPr algn="ctr"/>
            <a:r>
              <a:rPr lang="en-US" altLang="zh-CN" sz="1400" spc="200" dirty="0">
                <a:solidFill>
                  <a:prstClr val="white"/>
                </a:solidFill>
                <a:cs typeface="Segoe UI Semilight" panose="020B0402040204020203" pitchFamily="34" charset="0"/>
              </a:rPr>
              <a:t>COMPANY PRODUCT</a:t>
            </a:r>
            <a:endParaRPr lang="en-US" altLang="zh-CN" sz="1400" spc="200" dirty="0">
              <a:solidFill>
                <a:prstClr val="white"/>
              </a:solidFill>
              <a:cs typeface="Segoe UI Semilight" panose="020B0402040204020203" pitchFamily="34" charset="0"/>
            </a:endParaRPr>
          </a:p>
        </p:txBody>
      </p:sp>
      <p:sp>
        <p:nvSpPr>
          <p:cNvPr id="1048733" name="矩形 9"/>
          <p:cNvSpPr/>
          <p:nvPr/>
        </p:nvSpPr>
        <p:spPr>
          <a:xfrm>
            <a:off x="2163337" y="2472067"/>
            <a:ext cx="1913114" cy="1913114"/>
          </a:xfrm>
          <a:prstGeom prst="rect">
            <a:avLst/>
          </a:prstGeom>
          <a:solidFill>
            <a:schemeClr val="bg1"/>
          </a:solidFill>
          <a:ln w="38100">
            <a:noFill/>
          </a:ln>
          <a:effectLst>
            <a:glow rad="762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ffectLst>
                <a:outerShdw blurRad="38100" dist="38100" dir="2700000" algn="tl">
                  <a:srgbClr val="000000">
                    <a:alpha val="43137"/>
                  </a:srgbClr>
                </a:outerShdw>
              </a:effectLst>
            </a:endParaRPr>
          </a:p>
        </p:txBody>
      </p:sp>
      <p:sp>
        <p:nvSpPr>
          <p:cNvPr id="1048734" name="梯形 5"/>
          <p:cNvSpPr/>
          <p:nvPr/>
        </p:nvSpPr>
        <p:spPr>
          <a:xfrm flipV="1">
            <a:off x="2836558" y="2472067"/>
            <a:ext cx="576029" cy="148707"/>
          </a:xfrm>
          <a:custGeom>
            <a:avLst/>
            <a:gdLst>
              <a:gd name="connsiteX0" fmla="*/ 0 w 576029"/>
              <a:gd name="connsiteY0" fmla="*/ 148707 h 148707"/>
              <a:gd name="connsiteX1" fmla="*/ 37177 w 576029"/>
              <a:gd name="connsiteY1" fmla="*/ 0 h 148707"/>
              <a:gd name="connsiteX2" fmla="*/ 538852 w 576029"/>
              <a:gd name="connsiteY2" fmla="*/ 0 h 148707"/>
              <a:gd name="connsiteX3" fmla="*/ 576029 w 576029"/>
              <a:gd name="connsiteY3" fmla="*/ 148707 h 148707"/>
              <a:gd name="connsiteX4" fmla="*/ 0 w 576029"/>
              <a:gd name="connsiteY4" fmla="*/ 148707 h 148707"/>
              <a:gd name="connsiteX0-1" fmla="*/ 0 w 576029"/>
              <a:gd name="connsiteY0-2" fmla="*/ 148707 h 148707"/>
              <a:gd name="connsiteX1-3" fmla="*/ 58279 w 576029"/>
              <a:gd name="connsiteY1-4" fmla="*/ 0 h 148707"/>
              <a:gd name="connsiteX2-5" fmla="*/ 538852 w 576029"/>
              <a:gd name="connsiteY2-6" fmla="*/ 0 h 148707"/>
              <a:gd name="connsiteX3-7" fmla="*/ 576029 w 576029"/>
              <a:gd name="connsiteY3-8" fmla="*/ 148707 h 148707"/>
              <a:gd name="connsiteX4-9" fmla="*/ 0 w 576029"/>
              <a:gd name="connsiteY4-10" fmla="*/ 148707 h 148707"/>
              <a:gd name="connsiteX0-11" fmla="*/ 0 w 576029"/>
              <a:gd name="connsiteY0-12" fmla="*/ 148707 h 148707"/>
              <a:gd name="connsiteX1-13" fmla="*/ 58279 w 576029"/>
              <a:gd name="connsiteY1-14" fmla="*/ 0 h 148707"/>
              <a:gd name="connsiteX2-15" fmla="*/ 489615 w 576029"/>
              <a:gd name="connsiteY2-16" fmla="*/ 0 h 148707"/>
              <a:gd name="connsiteX3-17" fmla="*/ 576029 w 576029"/>
              <a:gd name="connsiteY3-18" fmla="*/ 148707 h 148707"/>
              <a:gd name="connsiteX4-19" fmla="*/ 0 w 576029"/>
              <a:gd name="connsiteY4-20" fmla="*/ 148707 h 148707"/>
              <a:gd name="connsiteX0-21" fmla="*/ 0 w 576029"/>
              <a:gd name="connsiteY0-22" fmla="*/ 148707 h 148707"/>
              <a:gd name="connsiteX1-23" fmla="*/ 58279 w 576029"/>
              <a:gd name="connsiteY1-24" fmla="*/ 0 h 148707"/>
              <a:gd name="connsiteX2-25" fmla="*/ 510717 w 576029"/>
              <a:gd name="connsiteY2-26" fmla="*/ 0 h 148707"/>
              <a:gd name="connsiteX3-27" fmla="*/ 576029 w 576029"/>
              <a:gd name="connsiteY3-28" fmla="*/ 148707 h 148707"/>
              <a:gd name="connsiteX4-29" fmla="*/ 0 w 576029"/>
              <a:gd name="connsiteY4-30" fmla="*/ 148707 h 14870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76029" h="148707">
                <a:moveTo>
                  <a:pt x="0" y="148707"/>
                </a:moveTo>
                <a:lnTo>
                  <a:pt x="58279" y="0"/>
                </a:lnTo>
                <a:lnTo>
                  <a:pt x="510717" y="0"/>
                </a:lnTo>
                <a:lnTo>
                  <a:pt x="576029" y="148707"/>
                </a:lnTo>
                <a:lnTo>
                  <a:pt x="0" y="148707"/>
                </a:lnTo>
                <a:close/>
              </a:path>
            </a:pathLst>
          </a:custGeom>
          <a:solidFill>
            <a:srgbClr val="2576B5"/>
          </a:solidFill>
          <a:ln>
            <a:noFill/>
          </a:ln>
          <a:effectLst>
            <a:outerShdw blurRad="50800" dist="19050" dir="540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1048735" name="矩形 11"/>
          <p:cNvSpPr/>
          <p:nvPr/>
        </p:nvSpPr>
        <p:spPr>
          <a:xfrm>
            <a:off x="2517703" y="2754313"/>
            <a:ext cx="1204382" cy="1198880"/>
          </a:xfrm>
          <a:prstGeom prst="rect">
            <a:avLst/>
          </a:prstGeom>
        </p:spPr>
        <p:txBody>
          <a:bodyPr wrap="square">
            <a:spAutoFit/>
          </a:bodyPr>
          <a:p>
            <a:pPr algn="ctr"/>
            <a:r>
              <a:rPr lang="en-US" altLang="zh-CN" sz="7200" spc="-150" dirty="0">
                <a:solidFill>
                  <a:srgbClr val="2576B5"/>
                </a:solidFill>
                <a:latin typeface="Century Gothic" panose="020B0502020202020204" pitchFamily="34" charset="0"/>
                <a:cs typeface="Arial" panose="020B0604020202020204" pitchFamily="34" charset="0"/>
              </a:rPr>
              <a:t>03</a:t>
            </a:r>
            <a:endParaRPr lang="zh-CN" altLang="en-US" sz="7200" spc="-150" dirty="0">
              <a:solidFill>
                <a:srgbClr val="2576B5"/>
              </a:solidFill>
              <a:latin typeface="Century Gothic" panose="020B0502020202020204" pitchFamily="34" charset="0"/>
              <a:cs typeface="Arial" panose="020B0604020202020204" pitchFamily="34" charset="0"/>
            </a:endParaRPr>
          </a:p>
        </p:txBody>
      </p:sp>
      <p:sp>
        <p:nvSpPr>
          <p:cNvPr id="1048736" name="矩形 12"/>
          <p:cNvSpPr/>
          <p:nvPr/>
        </p:nvSpPr>
        <p:spPr>
          <a:xfrm>
            <a:off x="2758357" y="3680861"/>
            <a:ext cx="755015" cy="398780"/>
          </a:xfrm>
          <a:prstGeom prst="rect">
            <a:avLst/>
          </a:prstGeom>
        </p:spPr>
        <p:txBody>
          <a:bodyPr wrap="none">
            <a:spAutoFit/>
          </a:bodyPr>
          <a:p>
            <a:pPr algn="ctr"/>
            <a:r>
              <a:rPr lang="en-US" altLang="zh-CN" sz="2000" spc="-150" dirty="0">
                <a:solidFill>
                  <a:prstClr val="white">
                    <a:lumMod val="75000"/>
                  </a:prstClr>
                </a:solidFill>
                <a:cs typeface="Segoe UI Semilight" panose="020B0402040204020203" pitchFamily="34" charset="0"/>
              </a:rPr>
              <a:t>THREE</a:t>
            </a:r>
            <a:endParaRPr lang="en-US" altLang="zh-CN" sz="2000" spc="-150" dirty="0">
              <a:solidFill>
                <a:prstClr val="white">
                  <a:lumMod val="75000"/>
                </a:prstClr>
              </a:solidFill>
              <a:cs typeface="Segoe UI Semilight" panose="020B04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92" name=""/>
        <p:cNvGrpSpPr/>
        <p:nvPr/>
      </p:nvGrpSpPr>
      <p:grpSpPr>
        <a:xfrm>
          <a:off x="0" y="0"/>
          <a:ext cx="0" cy="0"/>
          <a:chOff x="0" y="0"/>
          <a:chExt cx="0" cy="0"/>
        </a:xfrm>
      </p:grpSpPr>
      <p:sp>
        <p:nvSpPr>
          <p:cNvPr id="1048740" name="圆角矩形 8"/>
          <p:cNvSpPr/>
          <p:nvPr/>
        </p:nvSpPr>
        <p:spPr>
          <a:xfrm>
            <a:off x="8896985" y="4330065"/>
            <a:ext cx="1621790" cy="1726565"/>
          </a:xfrm>
          <a:prstGeom prst="roundRect">
            <a:avLst/>
          </a:prstGeom>
          <a:solidFill>
            <a:srgbClr val="00B0F0">
              <a:alpha val="35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lumMod val="50000"/>
                  <a:lumOff val="50000"/>
                </a:schemeClr>
              </a:solidFill>
            </a:endParaRPr>
          </a:p>
        </p:txBody>
      </p:sp>
      <p:sp>
        <p:nvSpPr>
          <p:cNvPr id="1048741" name="圆角矩形 9"/>
          <p:cNvSpPr/>
          <p:nvPr/>
        </p:nvSpPr>
        <p:spPr>
          <a:xfrm>
            <a:off x="6235065" y="4373245"/>
            <a:ext cx="2018665" cy="1683385"/>
          </a:xfrm>
          <a:prstGeom prst="roundRect">
            <a:avLst/>
          </a:prstGeom>
          <a:solidFill>
            <a:srgbClr val="00B0F0">
              <a:alpha val="35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lumMod val="50000"/>
                  <a:lumOff val="50000"/>
                </a:schemeClr>
              </a:solidFill>
            </a:endParaRPr>
          </a:p>
        </p:txBody>
      </p:sp>
      <p:sp>
        <p:nvSpPr>
          <p:cNvPr id="1048742" name="圆角矩形 10"/>
          <p:cNvSpPr/>
          <p:nvPr/>
        </p:nvSpPr>
        <p:spPr>
          <a:xfrm>
            <a:off x="3738245" y="4340860"/>
            <a:ext cx="1781175" cy="1715770"/>
          </a:xfrm>
          <a:prstGeom prst="roundRect">
            <a:avLst/>
          </a:prstGeom>
          <a:solidFill>
            <a:srgbClr val="00B0F0">
              <a:alpha val="35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lumMod val="50000"/>
                  <a:lumOff val="50000"/>
                </a:schemeClr>
              </a:solidFill>
            </a:endParaRPr>
          </a:p>
        </p:txBody>
      </p:sp>
      <p:sp>
        <p:nvSpPr>
          <p:cNvPr id="1048743" name="圆角矩形 11"/>
          <p:cNvSpPr/>
          <p:nvPr/>
        </p:nvSpPr>
        <p:spPr>
          <a:xfrm>
            <a:off x="1054100" y="4338320"/>
            <a:ext cx="2012950" cy="1719580"/>
          </a:xfrm>
          <a:prstGeom prst="roundRect">
            <a:avLst/>
          </a:prstGeom>
          <a:solidFill>
            <a:srgbClr val="00B0F0">
              <a:alpha val="35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lumMod val="50000"/>
                  <a:lumOff val="50000"/>
                </a:schemeClr>
              </a:solidFill>
            </a:endParaRPr>
          </a:p>
        </p:txBody>
      </p:sp>
      <p:sp>
        <p:nvSpPr>
          <p:cNvPr id="1048744" name="文本框 38"/>
          <p:cNvSpPr txBox="1">
            <a:spLocks noChangeArrowheads="1"/>
          </p:cNvSpPr>
          <p:nvPr/>
        </p:nvSpPr>
        <p:spPr bwMode="auto">
          <a:xfrm>
            <a:off x="1152525" y="4422775"/>
            <a:ext cx="2082165" cy="1593215"/>
          </a:xfrm>
          <a:prstGeom prst="rect">
            <a:avLst/>
          </a:prstGeom>
          <a:noFill/>
          <a:ln>
            <a:noFill/>
          </a:ln>
        </p:spPr>
        <p:txBody>
          <a:bodyPr wrap="square">
            <a:noAutofit/>
          </a:bodyPr>
          <a:p>
            <a:pPr>
              <a:lnSpc>
                <a:spcPct val="150000"/>
              </a:lnSpc>
              <a:spcBef>
                <a:spcPct val="0"/>
              </a:spcBef>
              <a:buNone/>
            </a:pPr>
            <a:r>
              <a:rPr lang="zh-CN" altLang="en-US" sz="1200" b="1" dirty="0">
                <a:solidFill>
                  <a:schemeClr val="tx2">
                    <a:lumMod val="60000"/>
                    <a:lumOff val="40000"/>
                  </a:schemeClr>
                </a:solidFill>
                <a:latin typeface="微软雅黑" panose="020B0503020204020204" pitchFamily="34" charset="-122"/>
                <a:ea typeface="微软雅黑" panose="020B0503020204020204" pitchFamily="34" charset="-122"/>
              </a:rPr>
              <a:t>多种协仪支持</a:t>
            </a:r>
            <a:endParaRPr lang="en-US" altLang="zh-CN" sz="1200" b="1" dirty="0">
              <a:solidFill>
                <a:schemeClr val="tx2">
                  <a:lumMod val="60000"/>
                  <a:lumOff val="40000"/>
                </a:schemeClr>
              </a:solidFill>
              <a:latin typeface="微软雅黑" panose="020B0503020204020204" pitchFamily="34" charset="-122"/>
              <a:ea typeface="微软雅黑" panose="020B0503020204020204" pitchFamily="34" charset="-122"/>
            </a:endParaRPr>
          </a:p>
          <a:p>
            <a:pPr marL="285750" indent="-285750">
              <a:lnSpc>
                <a:spcPct val="150000"/>
              </a:lnSpc>
              <a:spcBef>
                <a:spcPct val="0"/>
              </a:spcBef>
            </a:pPr>
            <a:r>
              <a:rPr lang="zh-CN" sz="1200" dirty="0">
                <a:solidFill>
                  <a:schemeClr val="tx1">
                    <a:lumMod val="50000"/>
                    <a:lumOff val="50000"/>
                  </a:schemeClr>
                </a:solidFill>
                <a:latin typeface="微软雅黑" panose="020B0503020204020204" pitchFamily="34" charset="-122"/>
                <a:ea typeface="微软雅黑" panose="020B0503020204020204" pitchFamily="34" charset="-122"/>
              </a:rPr>
              <a:t>两步配置即可远程监控</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marL="285750" indent="-285750">
              <a:lnSpc>
                <a:spcPct val="150000"/>
              </a:lnSpc>
              <a:spcBef>
                <a:spcPct val="0"/>
              </a:spcBef>
            </a:pPr>
            <a:r>
              <a:rPr lang="zh-CN" sz="1200" dirty="0">
                <a:solidFill>
                  <a:schemeClr val="tx1">
                    <a:lumMod val="50000"/>
                    <a:lumOff val="50000"/>
                  </a:schemeClr>
                </a:solidFill>
                <a:latin typeface="微软雅黑" panose="020B0503020204020204" pitchFamily="34" charset="-122"/>
                <a:ea typeface="微软雅黑" panose="020B0503020204020204" pitchFamily="34" charset="-122"/>
              </a:rPr>
              <a:t>云端物联只需一套软件</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marL="285750" indent="-285750">
              <a:lnSpc>
                <a:spcPct val="150000"/>
              </a:lnSpc>
              <a:spcBef>
                <a:spcPct val="0"/>
              </a:spcBef>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支持所有</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PLC</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等控制器</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marL="285750" indent="-285750">
              <a:lnSpc>
                <a:spcPct val="150000"/>
              </a:lnSpc>
              <a:spcBef>
                <a:spcPct val="0"/>
              </a:spcBef>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无需</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IT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基础即装即用</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48745" name="矩形 21"/>
          <p:cNvSpPr/>
          <p:nvPr/>
        </p:nvSpPr>
        <p:spPr>
          <a:xfrm>
            <a:off x="1287780" y="1756410"/>
            <a:ext cx="2296795" cy="460375"/>
          </a:xfrm>
          <a:prstGeom prst="rect">
            <a:avLst/>
          </a:prstGeom>
        </p:spPr>
        <p:txBody>
          <a:bodyPr wrap="square">
            <a:spAutoFit/>
          </a:bodyPr>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远程运维网关</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点对点、云网关多型号可选</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48746" name="矩形 22"/>
          <p:cNvSpPr/>
          <p:nvPr/>
        </p:nvSpPr>
        <p:spPr>
          <a:xfrm>
            <a:off x="3650615" y="1756410"/>
            <a:ext cx="1964055" cy="460375"/>
          </a:xfrm>
          <a:prstGeom prst="rect">
            <a:avLst/>
          </a:prstGeom>
        </p:spPr>
        <p:txBody>
          <a:bodyPr wrap="square">
            <a:spAutoFit/>
          </a:bodyPr>
          <a:p>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PLC</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控制器</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SMART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S7</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系列等国产化</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48747" name="矩形 23"/>
          <p:cNvSpPr/>
          <p:nvPr/>
        </p:nvSpPr>
        <p:spPr>
          <a:xfrm>
            <a:off x="6168102" y="1761037"/>
            <a:ext cx="1790030" cy="460375"/>
          </a:xfrm>
          <a:prstGeom prst="rect">
            <a:avLst/>
          </a:prstGeom>
        </p:spPr>
        <p:txBody>
          <a:bodyPr wrap="square">
            <a:spAutoFit/>
          </a:bodyPr>
          <a:p>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MES</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以太网模块</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en-US" sz="1200" dirty="0">
                <a:solidFill>
                  <a:schemeClr val="tx1">
                    <a:lumMod val="50000"/>
                    <a:lumOff val="50000"/>
                  </a:schemeClr>
                </a:solidFill>
                <a:latin typeface="微软雅黑" panose="020B0503020204020204" pitchFamily="34" charset="-122"/>
                <a:ea typeface="微软雅黑" panose="020B0503020204020204" pitchFamily="34" charset="-122"/>
              </a:rPr>
              <a:t>60</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余款以太网转换模块</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48748" name="矩形 24"/>
          <p:cNvSpPr/>
          <p:nvPr/>
        </p:nvSpPr>
        <p:spPr>
          <a:xfrm>
            <a:off x="8716717" y="1771655"/>
            <a:ext cx="1982739" cy="460375"/>
          </a:xfrm>
          <a:prstGeom prst="rect">
            <a:avLst/>
          </a:prstGeom>
        </p:spPr>
        <p:txBody>
          <a:bodyPr wrap="square">
            <a:spAutoFit/>
          </a:bodyPr>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mn-ea"/>
              </a:rPr>
              <a:t>云组态平台</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mn-ea"/>
            </a:endParaRPr>
          </a:p>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mn-ea"/>
              </a:rPr>
              <a:t>拖拽式组态，简单易用</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mn-ea"/>
            </a:endParaRPr>
          </a:p>
        </p:txBody>
      </p:sp>
      <p:sp>
        <p:nvSpPr>
          <p:cNvPr id="1048749" name="文本框 38"/>
          <p:cNvSpPr txBox="1">
            <a:spLocks noChangeArrowheads="1"/>
          </p:cNvSpPr>
          <p:nvPr/>
        </p:nvSpPr>
        <p:spPr bwMode="auto">
          <a:xfrm>
            <a:off x="3738239" y="4457132"/>
            <a:ext cx="1768719" cy="1198880"/>
          </a:xfrm>
          <a:prstGeom prst="rect">
            <a:avLst/>
          </a:prstGeom>
          <a:noFill/>
          <a:ln>
            <a:noFill/>
          </a:ln>
        </p:spPr>
        <p:txBody>
          <a:bodyPr wrap="square">
            <a:spAutoFit/>
          </a:bodyPr>
          <a:p>
            <a:pPr>
              <a:lnSpc>
                <a:spcPct val="150000"/>
              </a:lnSpc>
              <a:spcBef>
                <a:spcPct val="0"/>
              </a:spcBef>
              <a:buNone/>
            </a:pPr>
            <a:r>
              <a:rPr lang="zh-CN" altLang="en-US" sz="1200" b="1" dirty="0">
                <a:solidFill>
                  <a:schemeClr val="tx2">
                    <a:lumMod val="60000"/>
                    <a:lumOff val="40000"/>
                  </a:schemeClr>
                </a:solidFill>
                <a:latin typeface="微软雅黑" panose="020B0503020204020204" pitchFamily="34" charset="-122"/>
                <a:ea typeface="微软雅黑" panose="020B0503020204020204" pitchFamily="34" charset="-122"/>
              </a:rPr>
              <a:t>控制器国产</a:t>
            </a:r>
            <a:r>
              <a:rPr lang="en-US" altLang="zh-CN" sz="1200" b="1" dirty="0">
                <a:solidFill>
                  <a:schemeClr val="tx2">
                    <a:lumMod val="60000"/>
                    <a:lumOff val="40000"/>
                  </a:schemeClr>
                </a:solidFill>
                <a:latin typeface="微软雅黑" panose="020B0503020204020204" pitchFamily="34" charset="-122"/>
                <a:ea typeface="微软雅黑" panose="020B0503020204020204" pitchFamily="34" charset="-122"/>
              </a:rPr>
              <a:t>PLC</a:t>
            </a:r>
            <a:endParaRPr lang="en-US" altLang="zh-CN" sz="1200" b="1" dirty="0">
              <a:solidFill>
                <a:schemeClr val="tx2">
                  <a:lumMod val="60000"/>
                  <a:lumOff val="40000"/>
                </a:schemeClr>
              </a:solidFill>
              <a:latin typeface="微软雅黑" panose="020B0503020204020204" pitchFamily="34" charset="-122"/>
              <a:ea typeface="微软雅黑" panose="020B0503020204020204" pitchFamily="34" charset="-122"/>
            </a:endParaRPr>
          </a:p>
          <a:p>
            <a:pPr marL="285750" indent="-285750">
              <a:lnSpc>
                <a:spcPct val="150000"/>
              </a:lnSpc>
              <a:spcBef>
                <a:spcPct val="0"/>
              </a:spcBef>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多年市场沉淀应用</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marL="285750" indent="-285750">
              <a:lnSpc>
                <a:spcPct val="150000"/>
              </a:lnSpc>
              <a:spcBef>
                <a:spcPct val="0"/>
              </a:spcBef>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性能</a:t>
            </a:r>
            <a:r>
              <a:rPr lang="zh-CN" sz="1200" dirty="0">
                <a:solidFill>
                  <a:schemeClr val="tx1">
                    <a:lumMod val="50000"/>
                    <a:lumOff val="50000"/>
                  </a:schemeClr>
                </a:solidFill>
                <a:latin typeface="微软雅黑" panose="020B0503020204020204" pitchFamily="34" charset="-122"/>
                <a:ea typeface="微软雅黑" panose="020B0503020204020204" pitchFamily="34" charset="-122"/>
              </a:rPr>
              <a:t>稳定价格实惠</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marL="285750" indent="-285750">
              <a:lnSpc>
                <a:spcPct val="150000"/>
              </a:lnSpc>
              <a:spcBef>
                <a:spcPct val="0"/>
              </a:spcBef>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完全兼容代替西门子</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S7</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48750" name="文本框 38"/>
          <p:cNvSpPr txBox="1">
            <a:spLocks noChangeArrowheads="1"/>
          </p:cNvSpPr>
          <p:nvPr/>
        </p:nvSpPr>
        <p:spPr bwMode="auto">
          <a:xfrm>
            <a:off x="6322695" y="4457065"/>
            <a:ext cx="2104390" cy="1624965"/>
          </a:xfrm>
          <a:prstGeom prst="rect">
            <a:avLst/>
          </a:prstGeom>
          <a:noFill/>
          <a:ln>
            <a:noFill/>
          </a:ln>
        </p:spPr>
        <p:txBody>
          <a:bodyPr wrap="square">
            <a:noAutofit/>
          </a:bodyPr>
          <a:p>
            <a:pPr>
              <a:lnSpc>
                <a:spcPct val="150000"/>
              </a:lnSpc>
              <a:spcBef>
                <a:spcPct val="0"/>
              </a:spcBef>
              <a:buNone/>
            </a:pPr>
            <a:r>
              <a:rPr lang="zh-CN" altLang="en-US" sz="1200" b="1" dirty="0">
                <a:solidFill>
                  <a:schemeClr val="tx2">
                    <a:lumMod val="60000"/>
                    <a:lumOff val="40000"/>
                  </a:schemeClr>
                </a:solidFill>
                <a:latin typeface="微软雅黑" panose="020B0503020204020204" pitchFamily="34" charset="-122"/>
                <a:ea typeface="微软雅黑" panose="020B0503020204020204" pitchFamily="34" charset="-122"/>
              </a:rPr>
              <a:t>换新老旧控制器</a:t>
            </a:r>
            <a:endParaRPr lang="en-US" altLang="zh-CN" sz="1200" b="1" dirty="0">
              <a:solidFill>
                <a:schemeClr val="tx2">
                  <a:lumMod val="60000"/>
                  <a:lumOff val="40000"/>
                </a:schemeClr>
              </a:solidFill>
              <a:latin typeface="微软雅黑" panose="020B0503020204020204" pitchFamily="34" charset="-122"/>
              <a:ea typeface="微软雅黑" panose="020B0503020204020204" pitchFamily="34" charset="-122"/>
            </a:endParaRPr>
          </a:p>
          <a:p>
            <a:pPr marL="285750" indent="-285750">
              <a:lnSpc>
                <a:spcPct val="150000"/>
              </a:lnSpc>
              <a:spcBef>
                <a:spcPct val="0"/>
              </a:spcBef>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内置多种以太网协议</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marL="285750" indent="-285750">
              <a:lnSpc>
                <a:spcPct val="150000"/>
              </a:lnSpc>
              <a:spcBef>
                <a:spcPct val="0"/>
              </a:spcBef>
            </a:pPr>
            <a:r>
              <a:rPr lang="zh-CN" sz="1200" dirty="0">
                <a:solidFill>
                  <a:schemeClr val="tx1">
                    <a:lumMod val="50000"/>
                    <a:lumOff val="50000"/>
                  </a:schemeClr>
                </a:solidFill>
                <a:latin typeface="微软雅黑" panose="020B0503020204020204" pitchFamily="34" charset="-122"/>
                <a:ea typeface="微软雅黑" panose="020B0503020204020204" pitchFamily="34" charset="-122"/>
              </a:rPr>
              <a:t>即</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插即用</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 </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不改变原有串口</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marL="285750" indent="-285750">
              <a:lnSpc>
                <a:spcPct val="150000"/>
              </a:lnSpc>
              <a:spcBef>
                <a:spcPct val="0"/>
              </a:spcBef>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PLC网口、串品数据采集</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marL="285750" indent="-285750">
              <a:lnSpc>
                <a:spcPct val="150000"/>
              </a:lnSpc>
              <a:spcBef>
                <a:spcPct val="0"/>
              </a:spcBef>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PLC数据交换</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 点表探测</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48751" name="文本框 38"/>
          <p:cNvSpPr txBox="1">
            <a:spLocks noChangeArrowheads="1"/>
          </p:cNvSpPr>
          <p:nvPr/>
        </p:nvSpPr>
        <p:spPr bwMode="auto">
          <a:xfrm>
            <a:off x="8932347" y="4431204"/>
            <a:ext cx="1768719" cy="1753235"/>
          </a:xfrm>
          <a:prstGeom prst="rect">
            <a:avLst/>
          </a:prstGeom>
          <a:noFill/>
          <a:ln>
            <a:noFill/>
          </a:ln>
        </p:spPr>
        <p:txBody>
          <a:bodyPr wrap="square">
            <a:spAutoFit/>
          </a:bodyPr>
          <a:p>
            <a:pPr>
              <a:lnSpc>
                <a:spcPct val="150000"/>
              </a:lnSpc>
              <a:spcBef>
                <a:spcPct val="0"/>
              </a:spcBef>
              <a:buNone/>
            </a:pPr>
            <a:r>
              <a:rPr lang="en-US" altLang="zh-CN" sz="1200" b="1" dirty="0">
                <a:solidFill>
                  <a:schemeClr val="tx2">
                    <a:lumMod val="60000"/>
                    <a:lumOff val="40000"/>
                  </a:schemeClr>
                </a:solidFill>
                <a:latin typeface="微软雅黑" panose="020B0503020204020204" pitchFamily="34" charset="-122"/>
                <a:ea typeface="微软雅黑" panose="020B0503020204020204" pitchFamily="34" charset="-122"/>
              </a:rPr>
              <a:t>SCADA</a:t>
            </a:r>
            <a:r>
              <a:rPr lang="zh-CN" altLang="en-US" sz="1200" b="1" dirty="0">
                <a:solidFill>
                  <a:schemeClr val="tx2">
                    <a:lumMod val="60000"/>
                    <a:lumOff val="40000"/>
                  </a:schemeClr>
                </a:solidFill>
                <a:latin typeface="微软雅黑" panose="020B0503020204020204" pitchFamily="34" charset="-122"/>
                <a:ea typeface="微软雅黑" panose="020B0503020204020204" pitchFamily="34" charset="-122"/>
              </a:rPr>
              <a:t>云组态平台</a:t>
            </a:r>
            <a:endParaRPr lang="en-US" altLang="zh-CN" sz="1200" b="1" dirty="0">
              <a:solidFill>
                <a:schemeClr val="tx2">
                  <a:lumMod val="60000"/>
                  <a:lumOff val="40000"/>
                </a:schemeClr>
              </a:solidFill>
              <a:latin typeface="微软雅黑" panose="020B0503020204020204" pitchFamily="34" charset="-122"/>
              <a:ea typeface="微软雅黑" panose="020B0503020204020204" pitchFamily="34" charset="-122"/>
            </a:endParaRPr>
          </a:p>
          <a:p>
            <a:pPr marL="285750" indent="-285750">
              <a:lnSpc>
                <a:spcPct val="150000"/>
              </a:lnSpc>
              <a:spcBef>
                <a:spcPct val="0"/>
              </a:spcBef>
            </a:pPr>
            <a:r>
              <a:rPr lang="zh-CN" sz="1200" dirty="0">
                <a:solidFill>
                  <a:schemeClr val="tx1">
                    <a:lumMod val="50000"/>
                    <a:lumOff val="50000"/>
                  </a:schemeClr>
                </a:solidFill>
                <a:latin typeface="微软雅黑" panose="020B0503020204020204" pitchFamily="34" charset="-122"/>
                <a:ea typeface="微软雅黑" panose="020B0503020204020204" pitchFamily="34" charset="-122"/>
              </a:rPr>
              <a:t>远程调试运维</a:t>
            </a:r>
            <a:endParaRPr 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marL="285750" indent="-285750">
              <a:lnSpc>
                <a:spcPct val="150000"/>
              </a:lnSpc>
              <a:spcBef>
                <a:spcPct val="0"/>
              </a:spcBef>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数据采集与分析</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marL="285750" indent="-285750">
              <a:lnSpc>
                <a:spcPct val="150000"/>
              </a:lnSpc>
              <a:spcBef>
                <a:spcPct val="0"/>
              </a:spcBef>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权级管理</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marL="285750" indent="-285750">
              <a:lnSpc>
                <a:spcPct val="150000"/>
              </a:lnSpc>
              <a:spcBef>
                <a:spcPct val="0"/>
              </a:spcBef>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多种画面呈现</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50000"/>
              </a:lnSpc>
              <a:spcBef>
                <a:spcPct val="0"/>
              </a:spcBef>
              <a:buNone/>
            </a:pP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2097317" name="图片 4"/>
          <p:cNvPicPr>
            <a:picLocks noChangeAspect="1"/>
          </p:cNvPicPr>
          <p:nvPr/>
        </p:nvPicPr>
        <p:blipFill>
          <a:blip r:embed="rId1"/>
          <a:stretch>
            <a:fillRect/>
          </a:stretch>
        </p:blipFill>
        <p:spPr>
          <a:xfrm>
            <a:off x="6322695" y="2540635"/>
            <a:ext cx="1717675" cy="1345565"/>
          </a:xfrm>
          <a:prstGeom prst="rect">
            <a:avLst/>
          </a:prstGeom>
        </p:spPr>
      </p:pic>
      <p:pic>
        <p:nvPicPr>
          <p:cNvPr id="2097318" name="图片 5"/>
          <p:cNvPicPr>
            <a:picLocks noChangeAspect="1"/>
          </p:cNvPicPr>
          <p:nvPr/>
        </p:nvPicPr>
        <p:blipFill>
          <a:blip r:embed="rId2"/>
          <a:stretch>
            <a:fillRect/>
          </a:stretch>
        </p:blipFill>
        <p:spPr>
          <a:xfrm>
            <a:off x="1287780" y="2384425"/>
            <a:ext cx="1308100" cy="1501775"/>
          </a:xfrm>
          <a:prstGeom prst="rect">
            <a:avLst/>
          </a:prstGeom>
        </p:spPr>
      </p:pic>
      <p:pic>
        <p:nvPicPr>
          <p:cNvPr id="2097319" name="图片 6"/>
          <p:cNvPicPr>
            <a:picLocks noChangeAspect="1"/>
          </p:cNvPicPr>
          <p:nvPr/>
        </p:nvPicPr>
        <p:blipFill>
          <a:blip r:embed="rId3"/>
          <a:stretch>
            <a:fillRect/>
          </a:stretch>
        </p:blipFill>
        <p:spPr>
          <a:xfrm>
            <a:off x="3738245" y="2221230"/>
            <a:ext cx="1545590" cy="1808480"/>
          </a:xfrm>
          <a:prstGeom prst="rect">
            <a:avLst/>
          </a:prstGeom>
        </p:spPr>
      </p:pic>
      <p:pic>
        <p:nvPicPr>
          <p:cNvPr id="2097320" name="图片 7"/>
          <p:cNvPicPr>
            <a:picLocks noChangeAspect="1"/>
          </p:cNvPicPr>
          <p:nvPr/>
        </p:nvPicPr>
        <p:blipFill>
          <a:blip r:embed="rId4"/>
          <a:stretch>
            <a:fillRect/>
          </a:stretch>
        </p:blipFill>
        <p:spPr>
          <a:xfrm>
            <a:off x="8774430" y="2624455"/>
            <a:ext cx="1883410" cy="1167130"/>
          </a:xfrm>
          <a:prstGeom prst="rect">
            <a:avLst/>
          </a:prstGeom>
        </p:spPr>
      </p:pic>
      <p:sp>
        <p:nvSpPr>
          <p:cNvPr id="1048752" name="object 86"/>
          <p:cNvSpPr/>
          <p:nvPr/>
        </p:nvSpPr>
        <p:spPr>
          <a:xfrm>
            <a:off x="0" y="289559"/>
            <a:ext cx="233679" cy="643255"/>
          </a:xfrm>
          <a:custGeom>
            <a:avLst/>
            <a:gdLst/>
            <a:ahLst/>
            <a:cxnLst/>
            <a:rect l="l" t="t" r="r" b="b"/>
            <a:pathLst>
              <a:path w="233679" h="643255">
                <a:moveTo>
                  <a:pt x="233172" y="0"/>
                </a:moveTo>
                <a:lnTo>
                  <a:pt x="0" y="0"/>
                </a:lnTo>
                <a:lnTo>
                  <a:pt x="0" y="643128"/>
                </a:lnTo>
                <a:lnTo>
                  <a:pt x="233172" y="643128"/>
                </a:lnTo>
                <a:lnTo>
                  <a:pt x="233172" y="0"/>
                </a:lnTo>
                <a:close/>
              </a:path>
            </a:pathLst>
          </a:custGeom>
          <a:solidFill>
            <a:srgbClr val="006FC0"/>
          </a:solidFill>
        </p:spPr>
        <p:txBody>
          <a:bodyPr wrap="square" lIns="0" tIns="0" rIns="0" bIns="0" rtlCol="0"/>
          <a:p/>
        </p:txBody>
      </p:sp>
      <p:sp>
        <p:nvSpPr>
          <p:cNvPr id="1048753" name="object 87"/>
          <p:cNvSpPr txBox="1">
            <a:spLocks noGrp="1"/>
          </p:cNvSpPr>
          <p:nvPr>
            <p:ph type="title"/>
          </p:nvPr>
        </p:nvSpPr>
        <p:spPr>
          <a:xfrm>
            <a:off x="334772" y="168201"/>
            <a:ext cx="2678430" cy="763270"/>
          </a:xfrm>
          <a:prstGeom prst="rect">
            <a:avLst/>
          </a:prstGeom>
        </p:spPr>
        <p:txBody>
          <a:bodyPr vert="horz" wrap="square" lIns="0" tIns="101600" rIns="0" bIns="0" rtlCol="0">
            <a:spAutoFit/>
          </a:bodyPr>
          <a:p>
            <a:pPr marL="12700" algn="l">
              <a:lnSpc>
                <a:spcPct val="100000"/>
              </a:lnSpc>
              <a:spcBef>
                <a:spcPts val="800"/>
              </a:spcBef>
            </a:pPr>
            <a:r>
              <a:rPr sz="2800" b="1" spc="-30" dirty="0">
                <a:latin typeface="微软雅黑" panose="020B0503020204020204" pitchFamily="34" charset="-122"/>
                <a:cs typeface="微软雅黑" panose="020B0503020204020204" pitchFamily="34" charset="-122"/>
              </a:rPr>
              <a:t>产</a:t>
            </a:r>
            <a:r>
              <a:rPr sz="2800" b="1" spc="-35" dirty="0">
                <a:latin typeface="微软雅黑" panose="020B0503020204020204" pitchFamily="34" charset="-122"/>
                <a:cs typeface="微软雅黑" panose="020B0503020204020204" pitchFamily="34" charset="-122"/>
              </a:rPr>
              <a:t>品介</a:t>
            </a:r>
            <a:r>
              <a:rPr sz="2800" b="1" spc="-50" dirty="0">
                <a:latin typeface="微软雅黑" panose="020B0503020204020204" pitchFamily="34" charset="-122"/>
                <a:cs typeface="微软雅黑" panose="020B0503020204020204" pitchFamily="34" charset="-122"/>
              </a:rPr>
              <a:t>绍</a:t>
            </a:r>
            <a:br>
              <a:rPr sz="2800" b="1" spc="-50" dirty="0">
                <a:latin typeface="微软雅黑" panose="020B0503020204020204" pitchFamily="34" charset="-122"/>
                <a:cs typeface="微软雅黑" panose="020B0503020204020204" pitchFamily="34" charset="-122"/>
              </a:rPr>
            </a:br>
            <a:r>
              <a:rPr sz="1500" dirty="0">
                <a:solidFill>
                  <a:srgbClr val="7E7E7E"/>
                </a:solidFill>
                <a:latin typeface="Calibri" panose="020F0502020204030204"/>
                <a:cs typeface="Calibri" panose="020F0502020204030204"/>
              </a:rPr>
              <a:t>CKSKY</a:t>
            </a:r>
            <a:r>
              <a:rPr sz="1500" spc="-40" dirty="0">
                <a:solidFill>
                  <a:srgbClr val="7E7E7E"/>
                </a:solidFill>
                <a:latin typeface="Calibri" panose="020F0502020204030204"/>
                <a:cs typeface="Calibri" panose="020F0502020204030204"/>
              </a:rPr>
              <a:t> </a:t>
            </a:r>
            <a:r>
              <a:rPr sz="1500" dirty="0">
                <a:solidFill>
                  <a:srgbClr val="7E7E7E"/>
                </a:solidFill>
                <a:latin typeface="Calibri" panose="020F0502020204030204"/>
                <a:cs typeface="Calibri" panose="020F0502020204030204"/>
              </a:rPr>
              <a:t>PRODUCT</a:t>
            </a:r>
            <a:r>
              <a:rPr sz="1500" spc="-55" dirty="0">
                <a:solidFill>
                  <a:srgbClr val="7E7E7E"/>
                </a:solidFill>
                <a:latin typeface="Calibri" panose="020F0502020204030204"/>
                <a:cs typeface="Calibri" panose="020F0502020204030204"/>
              </a:rPr>
              <a:t> </a:t>
            </a:r>
            <a:r>
              <a:rPr lang="en-US" sz="1500" spc="-55" dirty="0">
                <a:solidFill>
                  <a:srgbClr val="7E7E7E"/>
                </a:solidFill>
                <a:latin typeface="Calibri" panose="020F0502020204030204"/>
                <a:cs typeface="Calibri" panose="020F0502020204030204"/>
              </a:rPr>
              <a:t>SERIES</a:t>
            </a:r>
            <a:endParaRPr sz="1500" spc="-55" dirty="0">
              <a:solidFill>
                <a:srgbClr val="7E7E7E"/>
              </a:solidFill>
              <a:latin typeface="Calibri" panose="020F0502020204030204"/>
              <a:cs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744848" y="2859427"/>
            <a:ext cx="3996690" cy="1825625"/>
            <a:chOff x="3744848" y="2859427"/>
            <a:chExt cx="3996690" cy="1825625"/>
          </a:xfrm>
        </p:grpSpPr>
        <p:sp>
          <p:nvSpPr>
            <p:cNvPr id="3" name="object 3"/>
            <p:cNvSpPr/>
            <p:nvPr/>
          </p:nvSpPr>
          <p:spPr>
            <a:xfrm>
              <a:off x="3773423" y="3921252"/>
              <a:ext cx="2900680" cy="735330"/>
            </a:xfrm>
            <a:custGeom>
              <a:avLst/>
              <a:gdLst/>
              <a:ahLst/>
              <a:cxnLst/>
              <a:rect l="l" t="t" r="r" b="b"/>
              <a:pathLst>
                <a:path w="2900679" h="735329">
                  <a:moveTo>
                    <a:pt x="2900426" y="0"/>
                  </a:moveTo>
                  <a:lnTo>
                    <a:pt x="2900426" y="735076"/>
                  </a:lnTo>
                  <a:lnTo>
                    <a:pt x="0" y="735076"/>
                  </a:lnTo>
                </a:path>
              </a:pathLst>
            </a:custGeom>
            <a:ln w="57150">
              <a:solidFill>
                <a:srgbClr val="944F71"/>
              </a:solidFill>
            </a:ln>
          </p:spPr>
          <p:txBody>
            <a:bodyPr wrap="square" lIns="0" tIns="0" rIns="0" bIns="0" rtlCol="0"/>
            <a:lstStyle/>
            <a:p/>
          </p:txBody>
        </p:sp>
        <p:sp>
          <p:nvSpPr>
            <p:cNvPr id="4" name="object 4"/>
            <p:cNvSpPr/>
            <p:nvPr/>
          </p:nvSpPr>
          <p:spPr>
            <a:xfrm>
              <a:off x="5605008" y="2859427"/>
              <a:ext cx="2136140" cy="1067435"/>
            </a:xfrm>
            <a:custGeom>
              <a:avLst/>
              <a:gdLst/>
              <a:ahLst/>
              <a:cxnLst/>
              <a:rect l="l" t="t" r="r" b="b"/>
              <a:pathLst>
                <a:path w="2136140" h="1067435">
                  <a:moveTo>
                    <a:pt x="1305416" y="0"/>
                  </a:moveTo>
                  <a:lnTo>
                    <a:pt x="1258222" y="3335"/>
                  </a:lnTo>
                  <a:lnTo>
                    <a:pt x="1213431" y="13524"/>
                  </a:lnTo>
                  <a:lnTo>
                    <a:pt x="1172784" y="30171"/>
                  </a:lnTo>
                  <a:lnTo>
                    <a:pt x="1138020" y="52880"/>
                  </a:lnTo>
                  <a:lnTo>
                    <a:pt x="1110878" y="81257"/>
                  </a:lnTo>
                  <a:lnTo>
                    <a:pt x="1096813" y="72528"/>
                  </a:lnTo>
                  <a:lnTo>
                    <a:pt x="1049664" y="50650"/>
                  </a:lnTo>
                  <a:lnTo>
                    <a:pt x="1000259" y="36908"/>
                  </a:lnTo>
                  <a:lnTo>
                    <a:pt x="949389" y="30346"/>
                  </a:lnTo>
                  <a:lnTo>
                    <a:pt x="898484" y="30666"/>
                  </a:lnTo>
                  <a:lnTo>
                    <a:pt x="848972" y="37569"/>
                  </a:lnTo>
                  <a:lnTo>
                    <a:pt x="802282" y="50759"/>
                  </a:lnTo>
                  <a:lnTo>
                    <a:pt x="759842" y="69938"/>
                  </a:lnTo>
                  <a:lnTo>
                    <a:pt x="723081" y="94809"/>
                  </a:lnTo>
                  <a:lnTo>
                    <a:pt x="693429" y="125072"/>
                  </a:lnTo>
                  <a:lnTo>
                    <a:pt x="643302" y="108687"/>
                  </a:lnTo>
                  <a:lnTo>
                    <a:pt x="590257" y="98291"/>
                  </a:lnTo>
                  <a:lnTo>
                    <a:pt x="535427" y="94015"/>
                  </a:lnTo>
                  <a:lnTo>
                    <a:pt x="479942" y="95989"/>
                  </a:lnTo>
                  <a:lnTo>
                    <a:pt x="421266" y="105107"/>
                  </a:lnTo>
                  <a:lnTo>
                    <a:pt x="367444" y="120721"/>
                  </a:lnTo>
                  <a:lnTo>
                    <a:pt x="319282" y="142109"/>
                  </a:lnTo>
                  <a:lnTo>
                    <a:pt x="277590" y="168552"/>
                  </a:lnTo>
                  <a:lnTo>
                    <a:pt x="243175" y="199331"/>
                  </a:lnTo>
                  <a:lnTo>
                    <a:pt x="216845" y="233723"/>
                  </a:lnTo>
                  <a:lnTo>
                    <a:pt x="199408" y="271010"/>
                  </a:lnTo>
                  <a:lnTo>
                    <a:pt x="191672" y="310471"/>
                  </a:lnTo>
                  <a:lnTo>
                    <a:pt x="194446" y="351386"/>
                  </a:lnTo>
                  <a:lnTo>
                    <a:pt x="192668" y="354688"/>
                  </a:lnTo>
                  <a:lnTo>
                    <a:pt x="143309" y="362277"/>
                  </a:lnTo>
                  <a:lnTo>
                    <a:pt x="98497" y="377294"/>
                  </a:lnTo>
                  <a:lnTo>
                    <a:pt x="59973" y="398980"/>
                  </a:lnTo>
                  <a:lnTo>
                    <a:pt x="29473" y="426570"/>
                  </a:lnTo>
                  <a:lnTo>
                    <a:pt x="7241" y="462902"/>
                  </a:lnTo>
                  <a:lnTo>
                    <a:pt x="0" y="500644"/>
                  </a:lnTo>
                  <a:lnTo>
                    <a:pt x="7010" y="537886"/>
                  </a:lnTo>
                  <a:lnTo>
                    <a:pt x="27535" y="572714"/>
                  </a:lnTo>
                  <a:lnTo>
                    <a:pt x="60838" y="603218"/>
                  </a:lnTo>
                  <a:lnTo>
                    <a:pt x="106181" y="627484"/>
                  </a:lnTo>
                  <a:lnTo>
                    <a:pt x="78025" y="652974"/>
                  </a:lnTo>
                  <a:lnTo>
                    <a:pt x="58858" y="681666"/>
                  </a:lnTo>
                  <a:lnTo>
                    <a:pt x="49192" y="712477"/>
                  </a:lnTo>
                  <a:lnTo>
                    <a:pt x="49539" y="744324"/>
                  </a:lnTo>
                  <a:lnTo>
                    <a:pt x="63839" y="782294"/>
                  </a:lnTo>
                  <a:lnTo>
                    <a:pt x="91378" y="815251"/>
                  </a:lnTo>
                  <a:lnTo>
                    <a:pt x="129882" y="841971"/>
                  </a:lnTo>
                  <a:lnTo>
                    <a:pt x="177075" y="861230"/>
                  </a:lnTo>
                  <a:lnTo>
                    <a:pt x="230681" y="871803"/>
                  </a:lnTo>
                  <a:lnTo>
                    <a:pt x="288426" y="872467"/>
                  </a:lnTo>
                  <a:lnTo>
                    <a:pt x="291093" y="875642"/>
                  </a:lnTo>
                  <a:lnTo>
                    <a:pt x="322122" y="906210"/>
                  </a:lnTo>
                  <a:lnTo>
                    <a:pt x="356375" y="931677"/>
                  </a:lnTo>
                  <a:lnTo>
                    <a:pt x="394624" y="953460"/>
                  </a:lnTo>
                  <a:lnTo>
                    <a:pt x="436244" y="971452"/>
                  </a:lnTo>
                  <a:lnTo>
                    <a:pt x="480613" y="985548"/>
                  </a:lnTo>
                  <a:lnTo>
                    <a:pt x="527107" y="995641"/>
                  </a:lnTo>
                  <a:lnTo>
                    <a:pt x="575100" y="1001626"/>
                  </a:lnTo>
                  <a:lnTo>
                    <a:pt x="623969" y="1003395"/>
                  </a:lnTo>
                  <a:lnTo>
                    <a:pt x="673091" y="1000842"/>
                  </a:lnTo>
                  <a:lnTo>
                    <a:pt x="721841" y="993862"/>
                  </a:lnTo>
                  <a:lnTo>
                    <a:pt x="769595" y="982348"/>
                  </a:lnTo>
                  <a:lnTo>
                    <a:pt x="815730" y="966193"/>
                  </a:lnTo>
                  <a:lnTo>
                    <a:pt x="851663" y="996749"/>
                  </a:lnTo>
                  <a:lnTo>
                    <a:pt x="894406" y="1022518"/>
                  </a:lnTo>
                  <a:lnTo>
                    <a:pt x="942960" y="1042953"/>
                  </a:lnTo>
                  <a:lnTo>
                    <a:pt x="996324" y="1057506"/>
                  </a:lnTo>
                  <a:lnTo>
                    <a:pt x="1049361" y="1065358"/>
                  </a:lnTo>
                  <a:lnTo>
                    <a:pt x="1102136" y="1067252"/>
                  </a:lnTo>
                  <a:lnTo>
                    <a:pt x="1153793" y="1063502"/>
                  </a:lnTo>
                  <a:lnTo>
                    <a:pt x="1203474" y="1054424"/>
                  </a:lnTo>
                  <a:lnTo>
                    <a:pt x="1250324" y="1040330"/>
                  </a:lnTo>
                  <a:lnTo>
                    <a:pt x="1293486" y="1021534"/>
                  </a:lnTo>
                  <a:lnTo>
                    <a:pt x="1332103" y="998350"/>
                  </a:lnTo>
                  <a:lnTo>
                    <a:pt x="1365319" y="971093"/>
                  </a:lnTo>
                  <a:lnTo>
                    <a:pt x="1392277" y="940077"/>
                  </a:lnTo>
                  <a:lnTo>
                    <a:pt x="1412122" y="905614"/>
                  </a:lnTo>
                  <a:lnTo>
                    <a:pt x="1446846" y="918219"/>
                  </a:lnTo>
                  <a:lnTo>
                    <a:pt x="1483607" y="927395"/>
                  </a:lnTo>
                  <a:lnTo>
                    <a:pt x="1521868" y="933046"/>
                  </a:lnTo>
                  <a:lnTo>
                    <a:pt x="1561093" y="935078"/>
                  </a:lnTo>
                  <a:lnTo>
                    <a:pt x="1618741" y="931457"/>
                  </a:lnTo>
                  <a:lnTo>
                    <a:pt x="1672518" y="920442"/>
                  </a:lnTo>
                  <a:lnTo>
                    <a:pt x="1721267" y="902806"/>
                  </a:lnTo>
                  <a:lnTo>
                    <a:pt x="1763833" y="879325"/>
                  </a:lnTo>
                  <a:lnTo>
                    <a:pt x="1799058" y="850772"/>
                  </a:lnTo>
                  <a:lnTo>
                    <a:pt x="1825787" y="817921"/>
                  </a:lnTo>
                  <a:lnTo>
                    <a:pt x="1842862" y="781545"/>
                  </a:lnTo>
                  <a:lnTo>
                    <a:pt x="1849129" y="742419"/>
                  </a:lnTo>
                  <a:lnTo>
                    <a:pt x="1891221" y="736415"/>
                  </a:lnTo>
                  <a:lnTo>
                    <a:pt x="1931647" y="726862"/>
                  </a:lnTo>
                  <a:lnTo>
                    <a:pt x="1969930" y="713880"/>
                  </a:lnTo>
                  <a:lnTo>
                    <a:pt x="2005593" y="697588"/>
                  </a:lnTo>
                  <a:lnTo>
                    <a:pt x="2050009" y="669752"/>
                  </a:lnTo>
                  <a:lnTo>
                    <a:pt x="2085437" y="637898"/>
                  </a:lnTo>
                  <a:lnTo>
                    <a:pt x="2111704" y="602931"/>
                  </a:lnTo>
                  <a:lnTo>
                    <a:pt x="2128635" y="565753"/>
                  </a:lnTo>
                  <a:lnTo>
                    <a:pt x="2136057" y="527267"/>
                  </a:lnTo>
                  <a:lnTo>
                    <a:pt x="2133797" y="488377"/>
                  </a:lnTo>
                  <a:lnTo>
                    <a:pt x="2121681" y="449985"/>
                  </a:lnTo>
                  <a:lnTo>
                    <a:pt x="2099536" y="412995"/>
                  </a:lnTo>
                  <a:lnTo>
                    <a:pt x="2067188" y="378310"/>
                  </a:lnTo>
                  <a:lnTo>
                    <a:pt x="2070645" y="372548"/>
                  </a:lnTo>
                  <a:lnTo>
                    <a:pt x="2073792" y="366690"/>
                  </a:lnTo>
                  <a:lnTo>
                    <a:pt x="2076653" y="360737"/>
                  </a:lnTo>
                  <a:lnTo>
                    <a:pt x="2079253" y="354688"/>
                  </a:lnTo>
                  <a:lnTo>
                    <a:pt x="2088411" y="313731"/>
                  </a:lnTo>
                  <a:lnTo>
                    <a:pt x="2083857" y="273713"/>
                  </a:lnTo>
                  <a:lnTo>
                    <a:pt x="2066700" y="235963"/>
                  </a:lnTo>
                  <a:lnTo>
                    <a:pt x="2038049" y="201810"/>
                  </a:lnTo>
                  <a:lnTo>
                    <a:pt x="1999011" y="172582"/>
                  </a:lnTo>
                  <a:lnTo>
                    <a:pt x="1950697" y="149608"/>
                  </a:lnTo>
                  <a:lnTo>
                    <a:pt x="1894214" y="134216"/>
                  </a:lnTo>
                  <a:lnTo>
                    <a:pt x="1883413" y="107062"/>
                  </a:lnTo>
                  <a:lnTo>
                    <a:pt x="1842475" y="58850"/>
                  </a:lnTo>
                  <a:lnTo>
                    <a:pt x="1767249" y="17974"/>
                  </a:lnTo>
                  <a:lnTo>
                    <a:pt x="1717056" y="5157"/>
                  </a:lnTo>
                  <a:lnTo>
                    <a:pt x="1664765" y="274"/>
                  </a:lnTo>
                  <a:lnTo>
                    <a:pt x="1612408" y="3208"/>
                  </a:lnTo>
                  <a:lnTo>
                    <a:pt x="1562014" y="13845"/>
                  </a:lnTo>
                  <a:lnTo>
                    <a:pt x="1515615" y="32068"/>
                  </a:lnTo>
                  <a:lnTo>
                    <a:pt x="1475241" y="57762"/>
                  </a:lnTo>
                  <a:lnTo>
                    <a:pt x="1459171" y="45064"/>
                  </a:lnTo>
                  <a:lnTo>
                    <a:pt x="1441173" y="33712"/>
                  </a:lnTo>
                  <a:lnTo>
                    <a:pt x="1421413" y="23812"/>
                  </a:lnTo>
                  <a:lnTo>
                    <a:pt x="1400057" y="15471"/>
                  </a:lnTo>
                  <a:lnTo>
                    <a:pt x="1353274" y="3913"/>
                  </a:lnTo>
                  <a:lnTo>
                    <a:pt x="1305416" y="0"/>
                  </a:lnTo>
                  <a:close/>
                </a:path>
              </a:pathLst>
            </a:custGeom>
            <a:solidFill>
              <a:srgbClr val="006FC0"/>
            </a:solidFill>
          </p:spPr>
          <p:txBody>
            <a:bodyPr wrap="square" lIns="0" tIns="0" rIns="0" bIns="0" rtlCol="0"/>
            <a:lstStyle/>
            <a:p/>
          </p:txBody>
        </p:sp>
      </p:grpSp>
      <p:sp>
        <p:nvSpPr>
          <p:cNvPr id="5" name="object 5"/>
          <p:cNvSpPr/>
          <p:nvPr/>
        </p:nvSpPr>
        <p:spPr>
          <a:xfrm>
            <a:off x="7447026" y="1609597"/>
            <a:ext cx="59690" cy="59690"/>
          </a:xfrm>
          <a:custGeom>
            <a:avLst/>
            <a:gdLst/>
            <a:ahLst/>
            <a:cxnLst/>
            <a:rect l="l" t="t" r="r" b="b"/>
            <a:pathLst>
              <a:path w="59690" h="59689">
                <a:moveTo>
                  <a:pt x="29591" y="0"/>
                </a:moveTo>
                <a:lnTo>
                  <a:pt x="18055" y="2319"/>
                </a:lnTo>
                <a:lnTo>
                  <a:pt x="8651" y="8651"/>
                </a:lnTo>
                <a:lnTo>
                  <a:pt x="2319" y="18055"/>
                </a:lnTo>
                <a:lnTo>
                  <a:pt x="0" y="29590"/>
                </a:lnTo>
                <a:lnTo>
                  <a:pt x="2319" y="41126"/>
                </a:lnTo>
                <a:lnTo>
                  <a:pt x="8651" y="50530"/>
                </a:lnTo>
                <a:lnTo>
                  <a:pt x="18055" y="56862"/>
                </a:lnTo>
                <a:lnTo>
                  <a:pt x="29591" y="59181"/>
                </a:lnTo>
                <a:lnTo>
                  <a:pt x="41146" y="56862"/>
                </a:lnTo>
                <a:lnTo>
                  <a:pt x="50593" y="50530"/>
                </a:lnTo>
                <a:lnTo>
                  <a:pt x="56969" y="41126"/>
                </a:lnTo>
                <a:lnTo>
                  <a:pt x="59308" y="29590"/>
                </a:lnTo>
                <a:lnTo>
                  <a:pt x="56969" y="18055"/>
                </a:lnTo>
                <a:lnTo>
                  <a:pt x="50593" y="8651"/>
                </a:lnTo>
                <a:lnTo>
                  <a:pt x="41146" y="2319"/>
                </a:lnTo>
                <a:lnTo>
                  <a:pt x="29591" y="0"/>
                </a:lnTo>
                <a:close/>
              </a:path>
            </a:pathLst>
          </a:custGeom>
          <a:solidFill>
            <a:srgbClr val="006FC0"/>
          </a:solidFill>
        </p:spPr>
        <p:txBody>
          <a:bodyPr wrap="square" lIns="0" tIns="0" rIns="0" bIns="0" rtlCol="0"/>
          <a:lstStyle/>
          <a:p/>
        </p:txBody>
      </p:sp>
      <p:pic>
        <p:nvPicPr>
          <p:cNvPr id="6" name="object 6"/>
          <p:cNvPicPr/>
          <p:nvPr/>
        </p:nvPicPr>
        <p:blipFill>
          <a:blip r:embed="rId1"/>
          <a:stretch>
            <a:fillRect/>
          </a:stretch>
        </p:blipFill>
        <p:spPr>
          <a:xfrm>
            <a:off x="7237476" y="1972055"/>
            <a:ext cx="118491" cy="118491"/>
          </a:xfrm>
          <a:prstGeom prst="rect">
            <a:avLst/>
          </a:prstGeom>
        </p:spPr>
      </p:pic>
      <p:pic>
        <p:nvPicPr>
          <p:cNvPr id="7" name="object 7"/>
          <p:cNvPicPr/>
          <p:nvPr/>
        </p:nvPicPr>
        <p:blipFill>
          <a:blip r:embed="rId2"/>
          <a:stretch>
            <a:fillRect/>
          </a:stretch>
        </p:blipFill>
        <p:spPr>
          <a:xfrm>
            <a:off x="7003160" y="2388489"/>
            <a:ext cx="177800" cy="177800"/>
          </a:xfrm>
          <a:prstGeom prst="rect">
            <a:avLst/>
          </a:prstGeom>
        </p:spPr>
      </p:pic>
      <p:grpSp>
        <p:nvGrpSpPr>
          <p:cNvPr id="8" name="object 8"/>
          <p:cNvGrpSpPr/>
          <p:nvPr/>
        </p:nvGrpSpPr>
        <p:grpSpPr>
          <a:xfrm>
            <a:off x="7185469" y="97345"/>
            <a:ext cx="2447925" cy="1762125"/>
            <a:chOff x="7185469" y="97345"/>
            <a:chExt cx="2447925" cy="1762125"/>
          </a:xfrm>
        </p:grpSpPr>
        <p:sp>
          <p:nvSpPr>
            <p:cNvPr id="9" name="object 9"/>
            <p:cNvSpPr/>
            <p:nvPr/>
          </p:nvSpPr>
          <p:spPr>
            <a:xfrm>
              <a:off x="7190231" y="102107"/>
              <a:ext cx="2438400" cy="1752600"/>
            </a:xfrm>
            <a:custGeom>
              <a:avLst/>
              <a:gdLst/>
              <a:ahLst/>
              <a:cxnLst/>
              <a:rect l="l" t="t" r="r" b="b"/>
              <a:pathLst>
                <a:path w="2438400" h="1752600">
                  <a:moveTo>
                    <a:pt x="1639316" y="0"/>
                  </a:moveTo>
                  <a:lnTo>
                    <a:pt x="1219200" y="470662"/>
                  </a:lnTo>
                  <a:lnTo>
                    <a:pt x="942848" y="186182"/>
                  </a:lnTo>
                  <a:lnTo>
                    <a:pt x="825500" y="512826"/>
                  </a:lnTo>
                  <a:lnTo>
                    <a:pt x="41783" y="186182"/>
                  </a:lnTo>
                  <a:lnTo>
                    <a:pt x="522350" y="617982"/>
                  </a:lnTo>
                  <a:lnTo>
                    <a:pt x="0" y="699008"/>
                  </a:lnTo>
                  <a:lnTo>
                    <a:pt x="420116" y="955421"/>
                  </a:lnTo>
                  <a:lnTo>
                    <a:pt x="15240" y="1183513"/>
                  </a:lnTo>
                  <a:lnTo>
                    <a:pt x="639699" y="1130808"/>
                  </a:lnTo>
                  <a:lnTo>
                    <a:pt x="537591" y="1429385"/>
                  </a:lnTo>
                  <a:lnTo>
                    <a:pt x="870966" y="1267968"/>
                  </a:lnTo>
                  <a:lnTo>
                    <a:pt x="957834" y="1752600"/>
                  </a:lnTo>
                  <a:lnTo>
                    <a:pt x="1188974" y="1211834"/>
                  </a:lnTo>
                  <a:lnTo>
                    <a:pt x="1495425" y="1601470"/>
                  </a:lnTo>
                  <a:lnTo>
                    <a:pt x="1582674" y="1172972"/>
                  </a:lnTo>
                  <a:lnTo>
                    <a:pt x="2048383" y="1468247"/>
                  </a:lnTo>
                  <a:lnTo>
                    <a:pt x="1900682" y="1050036"/>
                  </a:lnTo>
                  <a:lnTo>
                    <a:pt x="2438400" y="1078357"/>
                  </a:lnTo>
                  <a:lnTo>
                    <a:pt x="1987677" y="849884"/>
                  </a:lnTo>
                  <a:lnTo>
                    <a:pt x="2381631" y="660273"/>
                  </a:lnTo>
                  <a:lnTo>
                    <a:pt x="1885442" y="593471"/>
                  </a:lnTo>
                  <a:lnTo>
                    <a:pt x="2074926" y="361696"/>
                  </a:lnTo>
                  <a:lnTo>
                    <a:pt x="1597914" y="432054"/>
                  </a:lnTo>
                  <a:lnTo>
                    <a:pt x="1639316" y="0"/>
                  </a:lnTo>
                  <a:close/>
                </a:path>
              </a:pathLst>
            </a:custGeom>
            <a:solidFill>
              <a:srgbClr val="FFFFCC"/>
            </a:solidFill>
          </p:spPr>
          <p:txBody>
            <a:bodyPr wrap="square" lIns="0" tIns="0" rIns="0" bIns="0" rtlCol="0"/>
            <a:lstStyle/>
            <a:p/>
          </p:txBody>
        </p:sp>
        <p:sp>
          <p:nvSpPr>
            <p:cNvPr id="10" name="object 10"/>
            <p:cNvSpPr/>
            <p:nvPr/>
          </p:nvSpPr>
          <p:spPr>
            <a:xfrm>
              <a:off x="7190231" y="102107"/>
              <a:ext cx="2438400" cy="1752600"/>
            </a:xfrm>
            <a:custGeom>
              <a:avLst/>
              <a:gdLst/>
              <a:ahLst/>
              <a:cxnLst/>
              <a:rect l="l" t="t" r="r" b="b"/>
              <a:pathLst>
                <a:path w="2438400" h="1752600">
                  <a:moveTo>
                    <a:pt x="1219200" y="470662"/>
                  </a:moveTo>
                  <a:lnTo>
                    <a:pt x="1639316" y="0"/>
                  </a:lnTo>
                  <a:lnTo>
                    <a:pt x="1597914" y="432054"/>
                  </a:lnTo>
                  <a:lnTo>
                    <a:pt x="2074926" y="361696"/>
                  </a:lnTo>
                  <a:lnTo>
                    <a:pt x="1885442" y="593471"/>
                  </a:lnTo>
                  <a:lnTo>
                    <a:pt x="2381631" y="660273"/>
                  </a:lnTo>
                  <a:lnTo>
                    <a:pt x="1987677" y="849884"/>
                  </a:lnTo>
                  <a:lnTo>
                    <a:pt x="2438400" y="1078357"/>
                  </a:lnTo>
                  <a:lnTo>
                    <a:pt x="1900682" y="1050036"/>
                  </a:lnTo>
                  <a:lnTo>
                    <a:pt x="2048383" y="1468247"/>
                  </a:lnTo>
                  <a:lnTo>
                    <a:pt x="1582674" y="1172972"/>
                  </a:lnTo>
                  <a:lnTo>
                    <a:pt x="1495425" y="1601470"/>
                  </a:lnTo>
                  <a:lnTo>
                    <a:pt x="1188974" y="1211834"/>
                  </a:lnTo>
                  <a:lnTo>
                    <a:pt x="957834" y="1752600"/>
                  </a:lnTo>
                  <a:lnTo>
                    <a:pt x="870966" y="1267968"/>
                  </a:lnTo>
                  <a:lnTo>
                    <a:pt x="537591" y="1429385"/>
                  </a:lnTo>
                  <a:lnTo>
                    <a:pt x="639699" y="1130808"/>
                  </a:lnTo>
                  <a:lnTo>
                    <a:pt x="15240" y="1183513"/>
                  </a:lnTo>
                  <a:lnTo>
                    <a:pt x="420116" y="955421"/>
                  </a:lnTo>
                  <a:lnTo>
                    <a:pt x="0" y="699008"/>
                  </a:lnTo>
                  <a:lnTo>
                    <a:pt x="522350" y="617982"/>
                  </a:lnTo>
                  <a:lnTo>
                    <a:pt x="41783" y="186182"/>
                  </a:lnTo>
                  <a:lnTo>
                    <a:pt x="825500" y="512826"/>
                  </a:lnTo>
                  <a:lnTo>
                    <a:pt x="942848" y="186182"/>
                  </a:lnTo>
                  <a:lnTo>
                    <a:pt x="1219200" y="470662"/>
                  </a:lnTo>
                  <a:close/>
                </a:path>
              </a:pathLst>
            </a:custGeom>
            <a:ln w="9525">
              <a:solidFill>
                <a:srgbClr val="000000"/>
              </a:solidFill>
            </a:ln>
          </p:spPr>
          <p:txBody>
            <a:bodyPr wrap="square" lIns="0" tIns="0" rIns="0" bIns="0" rtlCol="0"/>
            <a:lstStyle/>
            <a:p/>
          </p:txBody>
        </p:sp>
      </p:grpSp>
      <p:sp>
        <p:nvSpPr>
          <p:cNvPr id="11" name="object 11"/>
          <p:cNvSpPr/>
          <p:nvPr/>
        </p:nvSpPr>
        <p:spPr>
          <a:xfrm>
            <a:off x="3396996" y="2546604"/>
            <a:ext cx="2218055" cy="843280"/>
          </a:xfrm>
          <a:custGeom>
            <a:avLst/>
            <a:gdLst/>
            <a:ahLst/>
            <a:cxnLst/>
            <a:rect l="l" t="t" r="r" b="b"/>
            <a:pathLst>
              <a:path w="2218054" h="843279">
                <a:moveTo>
                  <a:pt x="2217674" y="843026"/>
                </a:moveTo>
                <a:lnTo>
                  <a:pt x="1108837" y="843026"/>
                </a:lnTo>
                <a:lnTo>
                  <a:pt x="1108837" y="0"/>
                </a:lnTo>
                <a:lnTo>
                  <a:pt x="0" y="0"/>
                </a:lnTo>
              </a:path>
            </a:pathLst>
          </a:custGeom>
          <a:ln w="57150">
            <a:solidFill>
              <a:srgbClr val="944F71"/>
            </a:solidFill>
          </a:ln>
        </p:spPr>
        <p:txBody>
          <a:bodyPr wrap="square" lIns="0" tIns="0" rIns="0" bIns="0" rtlCol="0"/>
          <a:lstStyle/>
          <a:p/>
        </p:txBody>
      </p:sp>
      <p:sp>
        <p:nvSpPr>
          <p:cNvPr id="12" name="object 12"/>
          <p:cNvSpPr txBox="1"/>
          <p:nvPr/>
        </p:nvSpPr>
        <p:spPr>
          <a:xfrm>
            <a:off x="232663" y="5562396"/>
            <a:ext cx="6068695" cy="945515"/>
          </a:xfrm>
          <a:prstGeom prst="rect">
            <a:avLst/>
          </a:prstGeom>
        </p:spPr>
        <p:txBody>
          <a:bodyPr vert="horz" wrap="square" lIns="0" tIns="12700" rIns="0" bIns="0" rtlCol="0">
            <a:spAutoFit/>
          </a:bodyPr>
          <a:lstStyle/>
          <a:p>
            <a:pPr marL="233045">
              <a:lnSpc>
                <a:spcPct val="100000"/>
              </a:lnSpc>
              <a:spcBef>
                <a:spcPts val="100"/>
              </a:spcBef>
            </a:pPr>
            <a:r>
              <a:rPr sz="1800" spc="-10" dirty="0">
                <a:latin typeface="微软雅黑" panose="020B0503020204020204" pitchFamily="34" charset="-122"/>
                <a:cs typeface="微软雅黑" panose="020B0503020204020204" pitchFamily="34" charset="-122"/>
              </a:rPr>
              <a:t>总控器本地电脑</a:t>
            </a:r>
            <a:endParaRPr sz="1800">
              <a:latin typeface="微软雅黑" panose="020B0503020204020204" pitchFamily="34" charset="-122"/>
              <a:cs typeface="微软雅黑" panose="020B0503020204020204" pitchFamily="34" charset="-122"/>
            </a:endParaRPr>
          </a:p>
          <a:p>
            <a:pPr marL="12700">
              <a:lnSpc>
                <a:spcPct val="100000"/>
              </a:lnSpc>
              <a:spcBef>
                <a:spcPts val="1240"/>
              </a:spcBef>
            </a:pPr>
            <a:r>
              <a:rPr sz="1600" b="1" spc="-20" dirty="0">
                <a:latin typeface="微软雅黑" panose="020B0503020204020204" pitchFamily="34" charset="-122"/>
                <a:cs typeface="微软雅黑" panose="020B0503020204020204" pitchFamily="34" charset="-122"/>
              </a:rPr>
              <a:t>1</a:t>
            </a:r>
            <a:r>
              <a:rPr sz="1600" b="1" spc="-30" dirty="0">
                <a:latin typeface="微软雅黑" panose="020B0503020204020204" pitchFamily="34" charset="-122"/>
                <a:cs typeface="微软雅黑" panose="020B0503020204020204" pitchFamily="34" charset="-122"/>
              </a:rPr>
              <a:t>、</a:t>
            </a:r>
            <a:r>
              <a:rPr sz="1600" b="1" spc="-30" dirty="0">
                <a:latin typeface="微软雅黑" panose="020B0503020204020204" pitchFamily="34" charset="-122"/>
                <a:cs typeface="微软雅黑" panose="020B0503020204020204" pitchFamily="34" charset="-122"/>
              </a:rPr>
              <a:t>打</a:t>
            </a:r>
            <a:r>
              <a:rPr sz="1600" b="1" spc="-25" dirty="0">
                <a:latin typeface="微软雅黑" panose="020B0503020204020204" pitchFamily="34" charset="-122"/>
                <a:cs typeface="微软雅黑" panose="020B0503020204020204" pitchFamily="34" charset="-122"/>
              </a:rPr>
              <a:t>开CKSKY</a:t>
            </a:r>
            <a:r>
              <a:rPr sz="1600" b="1" spc="-30" dirty="0">
                <a:latin typeface="微软雅黑" panose="020B0503020204020204" pitchFamily="34" charset="-122"/>
                <a:cs typeface="微软雅黑" panose="020B0503020204020204" pitchFamily="34" charset="-122"/>
              </a:rPr>
              <a:t>设备远程控制器软件实现</a:t>
            </a:r>
            <a:r>
              <a:rPr sz="1600" b="1" spc="-40" dirty="0">
                <a:latin typeface="微软雅黑" panose="020B0503020204020204" pitchFamily="34" charset="-122"/>
                <a:cs typeface="微软雅黑" panose="020B0503020204020204" pitchFamily="34" charset="-122"/>
              </a:rPr>
              <a:t>PLC</a:t>
            </a:r>
            <a:r>
              <a:rPr sz="1600" b="1" spc="-35" dirty="0">
                <a:latin typeface="微软雅黑" panose="020B0503020204020204" pitchFamily="34" charset="-122"/>
                <a:cs typeface="微软雅黑" panose="020B0503020204020204" pitchFamily="34" charset="-122"/>
              </a:rPr>
              <a:t>等自控产品远程调试。</a:t>
            </a:r>
            <a:endParaRPr sz="1600">
              <a:latin typeface="微软雅黑" panose="020B0503020204020204" pitchFamily="34" charset="-122"/>
              <a:cs typeface="微软雅黑" panose="020B0503020204020204" pitchFamily="34" charset="-122"/>
            </a:endParaRPr>
          </a:p>
          <a:p>
            <a:pPr marL="12700">
              <a:lnSpc>
                <a:spcPct val="100000"/>
              </a:lnSpc>
            </a:pPr>
            <a:r>
              <a:rPr sz="1600" b="1" spc="-20" dirty="0">
                <a:latin typeface="微软雅黑" panose="020B0503020204020204" pitchFamily="34" charset="-122"/>
                <a:cs typeface="微软雅黑" panose="020B0503020204020204" pitchFamily="34" charset="-122"/>
              </a:rPr>
              <a:t>2</a:t>
            </a:r>
            <a:r>
              <a:rPr sz="1600" b="1" spc="-25" dirty="0">
                <a:latin typeface="微软雅黑" panose="020B0503020204020204" pitchFamily="34" charset="-122"/>
                <a:cs typeface="微软雅黑" panose="020B0503020204020204" pitchFamily="34" charset="-122"/>
              </a:rPr>
              <a:t>、</a:t>
            </a:r>
            <a:r>
              <a:rPr sz="1600" b="1" spc="-25" dirty="0">
                <a:latin typeface="微软雅黑" panose="020B0503020204020204" pitchFamily="34" charset="-122"/>
                <a:cs typeface="微软雅黑" panose="020B0503020204020204" pitchFamily="34" charset="-122"/>
              </a:rPr>
              <a:t>通</a:t>
            </a:r>
            <a:r>
              <a:rPr sz="1600" b="1" spc="-25" dirty="0">
                <a:latin typeface="微软雅黑" panose="020B0503020204020204" pitchFamily="34" charset="-122"/>
                <a:cs typeface="微软雅黑" panose="020B0503020204020204" pitchFamily="34" charset="-122"/>
              </a:rPr>
              <a:t>过</a:t>
            </a:r>
            <a:r>
              <a:rPr sz="1600" b="1" spc="-25" dirty="0">
                <a:latin typeface="微软雅黑" panose="020B0503020204020204" pitchFamily="34" charset="-122"/>
                <a:cs typeface="微软雅黑" panose="020B0503020204020204" pitchFamily="34" charset="-122"/>
              </a:rPr>
              <a:t>电</a:t>
            </a:r>
            <a:r>
              <a:rPr sz="1600" b="1" spc="-25" dirty="0">
                <a:latin typeface="微软雅黑" panose="020B0503020204020204" pitchFamily="34" charset="-122"/>
                <a:cs typeface="微软雅黑" panose="020B0503020204020204" pitchFamily="34" charset="-122"/>
              </a:rPr>
              <a:t>脑</a:t>
            </a:r>
            <a:r>
              <a:rPr sz="1600" b="1" spc="-25" dirty="0">
                <a:latin typeface="微软雅黑" panose="020B0503020204020204" pitchFamily="34" charset="-122"/>
                <a:cs typeface="微软雅黑" panose="020B0503020204020204" pitchFamily="34" charset="-122"/>
              </a:rPr>
              <a:t>直</a:t>
            </a:r>
            <a:r>
              <a:rPr sz="1600" b="1" spc="-25" dirty="0">
                <a:latin typeface="微软雅黑" panose="020B0503020204020204" pitchFamily="34" charset="-122"/>
                <a:cs typeface="微软雅黑" panose="020B0503020204020204" pitchFamily="34" charset="-122"/>
              </a:rPr>
              <a:t>接</a:t>
            </a:r>
            <a:r>
              <a:rPr sz="1600" b="1" spc="-25" dirty="0">
                <a:latin typeface="微软雅黑" panose="020B0503020204020204" pitchFamily="34" charset="-122"/>
                <a:cs typeface="微软雅黑" panose="020B0503020204020204" pitchFamily="34" charset="-122"/>
              </a:rPr>
              <a:t>建</a:t>
            </a:r>
            <a:r>
              <a:rPr sz="1600" b="1" spc="-25" dirty="0">
                <a:latin typeface="微软雅黑" panose="020B0503020204020204" pitchFamily="34" charset="-122"/>
                <a:cs typeface="微软雅黑" panose="020B0503020204020204" pitchFamily="34" charset="-122"/>
              </a:rPr>
              <a:t>立</a:t>
            </a:r>
            <a:r>
              <a:rPr sz="1600" b="1" spc="-25" dirty="0">
                <a:latin typeface="微软雅黑" panose="020B0503020204020204" pitchFamily="34" charset="-122"/>
                <a:cs typeface="微软雅黑" panose="020B0503020204020204" pitchFamily="34" charset="-122"/>
              </a:rPr>
              <a:t>专</a:t>
            </a:r>
            <a:r>
              <a:rPr sz="1600" b="1" spc="-25" dirty="0">
                <a:latin typeface="微软雅黑" panose="020B0503020204020204" pitchFamily="34" charset="-122"/>
                <a:cs typeface="微软雅黑" panose="020B0503020204020204" pitchFamily="34" charset="-122"/>
              </a:rPr>
              <a:t>用</a:t>
            </a:r>
            <a:r>
              <a:rPr sz="1600" b="1" spc="-25" dirty="0">
                <a:latin typeface="微软雅黑" panose="020B0503020204020204" pitchFamily="34" charset="-122"/>
                <a:cs typeface="微软雅黑" panose="020B0503020204020204" pitchFamily="34" charset="-122"/>
              </a:rPr>
              <a:t>通</a:t>
            </a:r>
            <a:r>
              <a:rPr sz="1600" b="1" spc="-25" dirty="0">
                <a:latin typeface="微软雅黑" panose="020B0503020204020204" pitchFamily="34" charset="-122"/>
                <a:cs typeface="微软雅黑" panose="020B0503020204020204" pitchFamily="34" charset="-122"/>
              </a:rPr>
              <a:t>道</a:t>
            </a:r>
            <a:r>
              <a:rPr sz="1600" b="1" spc="-25" dirty="0">
                <a:latin typeface="微软雅黑" panose="020B0503020204020204" pitchFamily="34" charset="-122"/>
                <a:cs typeface="微软雅黑" panose="020B0503020204020204" pitchFamily="34" charset="-122"/>
              </a:rPr>
              <a:t>实</a:t>
            </a:r>
            <a:r>
              <a:rPr sz="1600" b="1" spc="-10" dirty="0">
                <a:latin typeface="微软雅黑" panose="020B0503020204020204" pitchFamily="34" charset="-122"/>
                <a:cs typeface="微软雅黑" panose="020B0503020204020204" pitchFamily="34" charset="-122"/>
              </a:rPr>
              <a:t>现</a:t>
            </a:r>
            <a:r>
              <a:rPr sz="1600" b="1" spc="-35" dirty="0">
                <a:latin typeface="微软雅黑" panose="020B0503020204020204" pitchFamily="34" charset="-122"/>
                <a:cs typeface="微软雅黑" panose="020B0503020204020204" pitchFamily="34" charset="-122"/>
              </a:rPr>
              <a:t>PLC</a:t>
            </a:r>
            <a:r>
              <a:rPr sz="1600" b="1" spc="-20" dirty="0">
                <a:latin typeface="微软雅黑" panose="020B0503020204020204" pitchFamily="34" charset="-122"/>
                <a:cs typeface="微软雅黑" panose="020B0503020204020204" pitchFamily="34" charset="-122"/>
              </a:rPr>
              <a:t>远程</a:t>
            </a:r>
            <a:r>
              <a:rPr sz="1600" b="1" spc="-25" dirty="0">
                <a:latin typeface="微软雅黑" panose="020B0503020204020204" pitchFamily="34" charset="-122"/>
                <a:cs typeface="微软雅黑" panose="020B0503020204020204" pitchFamily="34" charset="-122"/>
              </a:rPr>
              <a:t>调</a:t>
            </a:r>
            <a:r>
              <a:rPr sz="1600" b="1" spc="-25" dirty="0">
                <a:latin typeface="微软雅黑" panose="020B0503020204020204" pitchFamily="34" charset="-122"/>
                <a:cs typeface="微软雅黑" panose="020B0503020204020204" pitchFamily="34" charset="-122"/>
              </a:rPr>
              <a:t>试</a:t>
            </a:r>
            <a:r>
              <a:rPr sz="1600" b="1" spc="-50" dirty="0">
                <a:latin typeface="微软雅黑" panose="020B0503020204020204" pitchFamily="34" charset="-122"/>
                <a:cs typeface="微软雅黑" panose="020B0503020204020204" pitchFamily="34" charset="-122"/>
              </a:rPr>
              <a:t>。</a:t>
            </a:r>
            <a:endParaRPr sz="1600">
              <a:latin typeface="微软雅黑" panose="020B0503020204020204" pitchFamily="34" charset="-122"/>
              <a:cs typeface="微软雅黑" panose="020B0503020204020204" pitchFamily="34" charset="-122"/>
            </a:endParaRPr>
          </a:p>
        </p:txBody>
      </p:sp>
      <p:sp>
        <p:nvSpPr>
          <p:cNvPr id="13" name="object 13"/>
          <p:cNvSpPr txBox="1"/>
          <p:nvPr/>
        </p:nvSpPr>
        <p:spPr>
          <a:xfrm>
            <a:off x="3108198" y="1749910"/>
            <a:ext cx="1459865" cy="1126490"/>
          </a:xfrm>
          <a:prstGeom prst="rect">
            <a:avLst/>
          </a:prstGeom>
        </p:spPr>
        <p:txBody>
          <a:bodyPr vert="horz" wrap="square" lIns="0" tIns="135255" rIns="0" bIns="0" rtlCol="0">
            <a:spAutoFit/>
          </a:bodyPr>
          <a:lstStyle/>
          <a:p>
            <a:pPr marL="12700">
              <a:lnSpc>
                <a:spcPct val="100000"/>
              </a:lnSpc>
              <a:spcBef>
                <a:spcPts val="1065"/>
              </a:spcBef>
            </a:pPr>
            <a:r>
              <a:rPr lang="zh-CN" sz="1400" spc="-30" dirty="0">
                <a:latin typeface="微软雅黑" panose="020B0503020204020204" pitchFamily="34" charset="-122"/>
                <a:cs typeface="微软雅黑" panose="020B0503020204020204" pitchFamily="34" charset="-122"/>
              </a:rPr>
              <a:t>基站</a:t>
            </a:r>
            <a:r>
              <a:rPr sz="1400" spc="-30" dirty="0">
                <a:latin typeface="微软雅黑" panose="020B0503020204020204" pitchFamily="34" charset="-122"/>
                <a:cs typeface="微软雅黑" panose="020B0503020204020204" pitchFamily="34" charset="-122"/>
              </a:rPr>
              <a:t>无</a:t>
            </a:r>
            <a:r>
              <a:rPr sz="1400" spc="-30" dirty="0">
                <a:latin typeface="微软雅黑" panose="020B0503020204020204" pitchFamily="34" charset="-122"/>
                <a:cs typeface="微软雅黑" panose="020B0503020204020204" pitchFamily="34" charset="-122"/>
              </a:rPr>
              <a:t>线网</a:t>
            </a:r>
            <a:r>
              <a:rPr sz="1400" spc="-50" dirty="0">
                <a:latin typeface="微软雅黑" panose="020B0503020204020204" pitchFamily="34" charset="-122"/>
                <a:cs typeface="微软雅黑" panose="020B0503020204020204" pitchFamily="34" charset="-122"/>
              </a:rPr>
              <a:t>络</a:t>
            </a:r>
            <a:endParaRPr sz="1400">
              <a:latin typeface="微软雅黑" panose="020B0503020204020204" pitchFamily="34" charset="-122"/>
              <a:cs typeface="微软雅黑" panose="020B0503020204020204" pitchFamily="34" charset="-122"/>
            </a:endParaRPr>
          </a:p>
          <a:p>
            <a:pPr marL="12700">
              <a:lnSpc>
                <a:spcPct val="100000"/>
              </a:lnSpc>
              <a:spcBef>
                <a:spcPts val="965"/>
              </a:spcBef>
            </a:pPr>
            <a:r>
              <a:rPr sz="1400" spc="-25" dirty="0">
                <a:latin typeface="微软雅黑" panose="020B0503020204020204" pitchFamily="34" charset="-122"/>
                <a:cs typeface="微软雅黑" panose="020B0503020204020204" pitchFamily="34" charset="-122"/>
              </a:rPr>
              <a:t>或者</a:t>
            </a:r>
            <a:r>
              <a:rPr sz="1400" spc="-20" dirty="0">
                <a:latin typeface="微软雅黑" panose="020B0503020204020204" pitchFamily="34" charset="-122"/>
                <a:cs typeface="微软雅黑" panose="020B0503020204020204" pitchFamily="34" charset="-122"/>
              </a:rPr>
              <a:t>ADSL</a:t>
            </a:r>
            <a:r>
              <a:rPr sz="1400" spc="-25" dirty="0">
                <a:latin typeface="微软雅黑" panose="020B0503020204020204" pitchFamily="34" charset="-122"/>
                <a:cs typeface="微软雅黑" panose="020B0503020204020204" pitchFamily="34" charset="-122"/>
              </a:rPr>
              <a:t>宽</a:t>
            </a:r>
            <a:r>
              <a:rPr sz="1400" spc="-50" dirty="0">
                <a:latin typeface="微软雅黑" panose="020B0503020204020204" pitchFamily="34" charset="-122"/>
                <a:cs typeface="微软雅黑" panose="020B0503020204020204" pitchFamily="34" charset="-122"/>
              </a:rPr>
              <a:t>带</a:t>
            </a:r>
            <a:endParaRPr sz="1400">
              <a:latin typeface="微软雅黑" panose="020B0503020204020204" pitchFamily="34" charset="-122"/>
              <a:cs typeface="微软雅黑" panose="020B0503020204020204" pitchFamily="34" charset="-122"/>
            </a:endParaRPr>
          </a:p>
          <a:p>
            <a:pPr>
              <a:lnSpc>
                <a:spcPct val="100000"/>
              </a:lnSpc>
              <a:spcBef>
                <a:spcPts val="45"/>
              </a:spcBef>
            </a:pPr>
            <a:endParaRPr sz="1400">
              <a:latin typeface="微软雅黑" panose="020B0503020204020204" pitchFamily="34" charset="-122"/>
              <a:cs typeface="微软雅黑" panose="020B0503020204020204" pitchFamily="34" charset="-122"/>
            </a:endParaRPr>
          </a:p>
          <a:p>
            <a:pPr marL="259715">
              <a:lnSpc>
                <a:spcPct val="100000"/>
              </a:lnSpc>
            </a:pPr>
            <a:r>
              <a:rPr sz="1400" spc="-25" dirty="0">
                <a:latin typeface="微软雅黑" panose="020B0503020204020204" pitchFamily="34" charset="-122"/>
                <a:cs typeface="微软雅黑" panose="020B0503020204020204" pitchFamily="34" charset="-122"/>
              </a:rPr>
              <a:t>笔记</a:t>
            </a:r>
            <a:r>
              <a:rPr sz="1400" spc="-50" dirty="0">
                <a:latin typeface="微软雅黑" panose="020B0503020204020204" pitchFamily="34" charset="-122"/>
                <a:cs typeface="微软雅黑" panose="020B0503020204020204" pitchFamily="34" charset="-122"/>
              </a:rPr>
              <a:t>本</a:t>
            </a:r>
            <a:endParaRPr sz="1400">
              <a:latin typeface="微软雅黑" panose="020B0503020204020204" pitchFamily="34" charset="-122"/>
              <a:cs typeface="微软雅黑" panose="020B0503020204020204" pitchFamily="34" charset="-122"/>
            </a:endParaRPr>
          </a:p>
        </p:txBody>
      </p:sp>
      <p:pic>
        <p:nvPicPr>
          <p:cNvPr id="14" name="object 14"/>
          <p:cNvPicPr/>
          <p:nvPr/>
        </p:nvPicPr>
        <p:blipFill>
          <a:blip r:embed="rId3"/>
          <a:stretch>
            <a:fillRect/>
          </a:stretch>
        </p:blipFill>
        <p:spPr>
          <a:xfrm>
            <a:off x="504444" y="3654552"/>
            <a:ext cx="2926080" cy="1781556"/>
          </a:xfrm>
          <a:prstGeom prst="rect">
            <a:avLst/>
          </a:prstGeom>
        </p:spPr>
      </p:pic>
      <p:pic>
        <p:nvPicPr>
          <p:cNvPr id="15" name="object 15"/>
          <p:cNvPicPr/>
          <p:nvPr/>
        </p:nvPicPr>
        <p:blipFill>
          <a:blip r:embed="rId4"/>
          <a:stretch>
            <a:fillRect/>
          </a:stretch>
        </p:blipFill>
        <p:spPr>
          <a:xfrm>
            <a:off x="504444" y="1447800"/>
            <a:ext cx="2193035" cy="1790700"/>
          </a:xfrm>
          <a:prstGeom prst="rect">
            <a:avLst/>
          </a:prstGeom>
        </p:spPr>
      </p:pic>
      <p:sp>
        <p:nvSpPr>
          <p:cNvPr id="16" name="object 16"/>
          <p:cNvSpPr txBox="1"/>
          <p:nvPr/>
        </p:nvSpPr>
        <p:spPr>
          <a:xfrm>
            <a:off x="7886064" y="527430"/>
            <a:ext cx="939800" cy="763905"/>
          </a:xfrm>
          <a:prstGeom prst="rect">
            <a:avLst/>
          </a:prstGeom>
        </p:spPr>
        <p:txBody>
          <a:bodyPr vert="horz" wrap="square" lIns="0" tIns="12700" rIns="0" bIns="0" rtlCol="0">
            <a:spAutoFit/>
          </a:bodyPr>
          <a:lstStyle/>
          <a:p>
            <a:pPr marL="12700" marR="5080">
              <a:lnSpc>
                <a:spcPct val="150000"/>
              </a:lnSpc>
              <a:spcBef>
                <a:spcPts val="100"/>
              </a:spcBef>
            </a:pPr>
            <a:r>
              <a:rPr lang="zh-CN" sz="1600" b="1" spc="-15" dirty="0">
                <a:solidFill>
                  <a:srgbClr val="006FC0"/>
                </a:solidFill>
                <a:latin typeface="微软雅黑" panose="020B0503020204020204" pitchFamily="34" charset="-122"/>
                <a:cs typeface="微软雅黑" panose="020B0503020204020204" pitchFamily="34" charset="-122"/>
              </a:rPr>
              <a:t>两步配置</a:t>
            </a:r>
            <a:endParaRPr lang="zh-CN" sz="1600" b="1" spc="-15" dirty="0">
              <a:solidFill>
                <a:srgbClr val="006FC0"/>
              </a:solidFill>
              <a:latin typeface="微软雅黑" panose="020B0503020204020204" pitchFamily="34" charset="-122"/>
              <a:cs typeface="微软雅黑" panose="020B0503020204020204" pitchFamily="34" charset="-122"/>
            </a:endParaRPr>
          </a:p>
          <a:p>
            <a:pPr marL="12700" marR="5080">
              <a:lnSpc>
                <a:spcPct val="150000"/>
              </a:lnSpc>
              <a:spcBef>
                <a:spcPts val="100"/>
              </a:spcBef>
            </a:pPr>
            <a:r>
              <a:rPr lang="zh-CN" sz="1600" b="1" spc="-15" dirty="0">
                <a:solidFill>
                  <a:srgbClr val="006FC0"/>
                </a:solidFill>
                <a:latin typeface="微软雅黑" panose="020B0503020204020204" pitchFamily="34" charset="-122"/>
                <a:cs typeface="微软雅黑" panose="020B0503020204020204" pitchFamily="34" charset="-122"/>
              </a:rPr>
              <a:t>全球运维</a:t>
            </a:r>
            <a:endParaRPr lang="zh-CN" sz="1600" b="1" spc="-15" dirty="0">
              <a:solidFill>
                <a:srgbClr val="006FC0"/>
              </a:solidFill>
              <a:latin typeface="微软雅黑" panose="020B0503020204020204" pitchFamily="34" charset="-122"/>
              <a:cs typeface="微软雅黑" panose="020B0503020204020204" pitchFamily="34" charset="-122"/>
            </a:endParaRPr>
          </a:p>
        </p:txBody>
      </p:sp>
      <p:pic>
        <p:nvPicPr>
          <p:cNvPr id="18" name="object 18"/>
          <p:cNvPicPr/>
          <p:nvPr/>
        </p:nvPicPr>
        <p:blipFill>
          <a:blip r:embed="rId5"/>
          <a:stretch>
            <a:fillRect/>
          </a:stretch>
        </p:blipFill>
        <p:spPr>
          <a:xfrm>
            <a:off x="9734041" y="313943"/>
            <a:ext cx="1985772" cy="2924555"/>
          </a:xfrm>
          <a:prstGeom prst="rect">
            <a:avLst/>
          </a:prstGeom>
        </p:spPr>
      </p:pic>
      <p:sp>
        <p:nvSpPr>
          <p:cNvPr id="19" name="object 19"/>
          <p:cNvSpPr/>
          <p:nvPr/>
        </p:nvSpPr>
        <p:spPr>
          <a:xfrm>
            <a:off x="0" y="289559"/>
            <a:ext cx="233679" cy="643255"/>
          </a:xfrm>
          <a:custGeom>
            <a:avLst/>
            <a:gdLst/>
            <a:ahLst/>
            <a:cxnLst/>
            <a:rect l="l" t="t" r="r" b="b"/>
            <a:pathLst>
              <a:path w="233679" h="643255">
                <a:moveTo>
                  <a:pt x="233172" y="0"/>
                </a:moveTo>
                <a:lnTo>
                  <a:pt x="0" y="0"/>
                </a:lnTo>
                <a:lnTo>
                  <a:pt x="0" y="643128"/>
                </a:lnTo>
                <a:lnTo>
                  <a:pt x="233172" y="643128"/>
                </a:lnTo>
                <a:lnTo>
                  <a:pt x="233172" y="0"/>
                </a:lnTo>
                <a:close/>
              </a:path>
            </a:pathLst>
          </a:custGeom>
          <a:solidFill>
            <a:srgbClr val="006FC0"/>
          </a:solidFill>
        </p:spPr>
        <p:txBody>
          <a:bodyPr wrap="square" lIns="0" tIns="0" rIns="0" bIns="0" rtlCol="0"/>
          <a:lstStyle/>
          <a:p/>
        </p:txBody>
      </p:sp>
      <p:sp>
        <p:nvSpPr>
          <p:cNvPr id="20" name="object 20"/>
          <p:cNvSpPr txBox="1">
            <a:spLocks noGrp="1"/>
          </p:cNvSpPr>
          <p:nvPr>
            <p:ph type="title"/>
          </p:nvPr>
        </p:nvSpPr>
        <p:spPr>
          <a:xfrm>
            <a:off x="434441" y="209140"/>
            <a:ext cx="3310890" cy="730885"/>
          </a:xfrm>
          <a:prstGeom prst="rect">
            <a:avLst/>
          </a:prstGeom>
        </p:spPr>
        <p:txBody>
          <a:bodyPr vert="horz" wrap="square" lIns="0" tIns="69215" rIns="0" bIns="0" rtlCol="0">
            <a:spAutoFit/>
          </a:bodyPr>
          <a:lstStyle/>
          <a:p>
            <a:pPr marL="21590" algn="l">
              <a:lnSpc>
                <a:spcPct val="100000"/>
              </a:lnSpc>
              <a:spcBef>
                <a:spcPts val="240"/>
              </a:spcBef>
            </a:pPr>
            <a:r>
              <a:rPr lang="zh-CN" sz="2800" b="1" spc="-10" dirty="0">
                <a:latin typeface="微软雅黑" panose="020B0503020204020204" pitchFamily="34" charset="-122"/>
                <a:cs typeface="微软雅黑" panose="020B0503020204020204" pitchFamily="34" charset="-122"/>
                <a:sym typeface="+mn-ea"/>
              </a:rPr>
              <a:t>点对点远程解决方案</a:t>
            </a:r>
            <a:r>
              <a:rPr lang="en-US" sz="1500" dirty="0">
                <a:solidFill>
                  <a:srgbClr val="7E7E7E"/>
                </a:solidFill>
                <a:latin typeface="Calibri" panose="020F0502020204030204"/>
                <a:cs typeface="Calibri" panose="020F0502020204030204"/>
                <a:sym typeface="+mn-ea"/>
              </a:rPr>
              <a:t>PEER-TO-PEER REMOTE SOLUTION</a:t>
            </a:r>
            <a:endParaRPr sz="1500">
              <a:latin typeface="Calibri" panose="020F0502020204030204"/>
              <a:cs typeface="Calibri" panose="020F0502020204030204"/>
            </a:endParaRPr>
          </a:p>
        </p:txBody>
      </p:sp>
      <p:pic>
        <p:nvPicPr>
          <p:cNvPr id="21" name="object 21"/>
          <p:cNvPicPr/>
          <p:nvPr/>
        </p:nvPicPr>
        <p:blipFill>
          <a:blip r:embed="rId6" cstate="print"/>
          <a:stretch>
            <a:fillRect/>
          </a:stretch>
        </p:blipFill>
        <p:spPr>
          <a:xfrm>
            <a:off x="6742176" y="4241290"/>
            <a:ext cx="5410200" cy="2580132"/>
          </a:xfrm>
          <a:prstGeom prst="rect">
            <a:avLst/>
          </a:prstGeom>
        </p:spPr>
      </p:pic>
      <p:sp>
        <p:nvSpPr>
          <p:cNvPr id="25" name="文本框 24"/>
          <p:cNvSpPr txBox="1"/>
          <p:nvPr/>
        </p:nvSpPr>
        <p:spPr>
          <a:xfrm>
            <a:off x="8915400" y="3389630"/>
            <a:ext cx="4665345" cy="583565"/>
          </a:xfrm>
          <a:prstGeom prst="rect">
            <a:avLst/>
          </a:prstGeom>
          <a:noFill/>
        </p:spPr>
        <p:txBody>
          <a:bodyPr wrap="square" rtlCol="0" anchor="t">
            <a:spAutoFit/>
          </a:bodyPr>
          <a:p>
            <a:r>
              <a:rPr lang="zh-CN" altLang="en-US" sz="1600"/>
              <a:t>标准配置每个现场一台WITLINE</a:t>
            </a:r>
            <a:endParaRPr lang="zh-CN" altLang="en-US" sz="1600"/>
          </a:p>
          <a:p>
            <a:r>
              <a:rPr lang="zh-CN" altLang="en-US" sz="1600"/>
              <a:t>-BOX即可，控制器等以太网连接。</a:t>
            </a:r>
            <a:endParaRPr lang="zh-CN" altLang="en-US" sz="1600"/>
          </a:p>
        </p:txBody>
      </p:sp>
      <p:sp>
        <p:nvSpPr>
          <p:cNvPr id="26" name="文本框 25"/>
          <p:cNvSpPr txBox="1"/>
          <p:nvPr/>
        </p:nvSpPr>
        <p:spPr>
          <a:xfrm>
            <a:off x="6088380" y="3208655"/>
            <a:ext cx="1267460" cy="398780"/>
          </a:xfrm>
          <a:prstGeom prst="rect">
            <a:avLst/>
          </a:prstGeom>
          <a:noFill/>
        </p:spPr>
        <p:txBody>
          <a:bodyPr wrap="square" rtlCol="0">
            <a:spAutoFit/>
          </a:bodyPr>
          <a:p>
            <a:r>
              <a:rPr lang="en-US" altLang="zh-CN" sz="2000">
                <a:solidFill>
                  <a:schemeClr val="bg1"/>
                </a:solidFill>
              </a:rPr>
              <a:t>Internet</a:t>
            </a:r>
            <a:endParaRPr lang="en-US" altLang="zh-CN" sz="200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1"/>
          <a:stretch>
            <a:fillRect/>
          </a:stretch>
        </p:blipFill>
        <p:spPr>
          <a:xfrm>
            <a:off x="0" y="0"/>
            <a:ext cx="12251690" cy="6858000"/>
          </a:xfrm>
          <a:prstGeom prst="rect">
            <a:avLst/>
          </a:prstGeom>
        </p:spPr>
      </p:pic>
      <p:sp>
        <p:nvSpPr>
          <p:cNvPr id="3" name="object 3"/>
          <p:cNvSpPr/>
          <p:nvPr/>
        </p:nvSpPr>
        <p:spPr>
          <a:xfrm>
            <a:off x="0" y="289559"/>
            <a:ext cx="233679" cy="643255"/>
          </a:xfrm>
          <a:custGeom>
            <a:avLst/>
            <a:gdLst/>
            <a:ahLst/>
            <a:cxnLst/>
            <a:rect l="l" t="t" r="r" b="b"/>
            <a:pathLst>
              <a:path w="233679" h="643255">
                <a:moveTo>
                  <a:pt x="233172" y="0"/>
                </a:moveTo>
                <a:lnTo>
                  <a:pt x="0" y="0"/>
                </a:lnTo>
                <a:lnTo>
                  <a:pt x="0" y="643128"/>
                </a:lnTo>
                <a:lnTo>
                  <a:pt x="233172" y="643128"/>
                </a:lnTo>
                <a:lnTo>
                  <a:pt x="233172" y="0"/>
                </a:lnTo>
                <a:close/>
              </a:path>
            </a:pathLst>
          </a:custGeom>
          <a:solidFill>
            <a:srgbClr val="006FC0"/>
          </a:solidFill>
        </p:spPr>
        <p:txBody>
          <a:bodyPr wrap="square" lIns="0" tIns="0" rIns="0" bIns="0" rtlCol="0"/>
          <a:p/>
        </p:txBody>
      </p:sp>
      <p:sp>
        <p:nvSpPr>
          <p:cNvPr id="4" name="object 4"/>
          <p:cNvSpPr txBox="1">
            <a:spLocks noGrp="1"/>
          </p:cNvSpPr>
          <p:nvPr>
            <p:ph type="title"/>
          </p:nvPr>
        </p:nvSpPr>
        <p:spPr>
          <a:xfrm>
            <a:off x="351536" y="168201"/>
            <a:ext cx="4664075" cy="763270"/>
          </a:xfrm>
          <a:prstGeom prst="rect">
            <a:avLst/>
          </a:prstGeom>
        </p:spPr>
        <p:txBody>
          <a:bodyPr vert="horz" wrap="square" lIns="0" tIns="101600" rIns="0" bIns="0" rtlCol="0">
            <a:spAutoFit/>
          </a:bodyPr>
          <a:p>
            <a:pPr marL="12700" algn="l">
              <a:lnSpc>
                <a:spcPct val="100000"/>
              </a:lnSpc>
              <a:spcBef>
                <a:spcPts val="800"/>
              </a:spcBef>
            </a:pPr>
            <a:r>
              <a:rPr sz="2800" b="1" spc="-35" dirty="0">
                <a:latin typeface="微软雅黑" panose="020B0503020204020204" pitchFamily="34" charset="-122"/>
                <a:cs typeface="微软雅黑" panose="020B0503020204020204" pitchFamily="34" charset="-122"/>
              </a:rPr>
              <a:t>全</a:t>
            </a:r>
            <a:r>
              <a:rPr sz="2800" b="1" spc="-35" dirty="0">
                <a:latin typeface="微软雅黑" panose="020B0503020204020204" pitchFamily="34" charset="-122"/>
                <a:cs typeface="微软雅黑" panose="020B0503020204020204" pitchFamily="34" charset="-122"/>
              </a:rPr>
              <a:t>球</a:t>
            </a:r>
            <a:r>
              <a:rPr sz="2800" b="1" spc="-35" dirty="0">
                <a:latin typeface="微软雅黑" panose="020B0503020204020204" pitchFamily="34" charset="-122"/>
                <a:cs typeface="微软雅黑" panose="020B0503020204020204" pitchFamily="34" charset="-122"/>
              </a:rPr>
              <a:t>控</a:t>
            </a:r>
            <a:r>
              <a:rPr sz="2800" b="1" spc="-35" dirty="0">
                <a:latin typeface="微软雅黑" panose="020B0503020204020204" pitchFamily="34" charset="-122"/>
                <a:cs typeface="微软雅黑" panose="020B0503020204020204" pitchFamily="34" charset="-122"/>
              </a:rPr>
              <a:t>制</a:t>
            </a:r>
            <a:r>
              <a:rPr sz="2800" b="1" spc="-35" dirty="0">
                <a:latin typeface="微软雅黑" panose="020B0503020204020204" pitchFamily="34" charset="-122"/>
                <a:cs typeface="微软雅黑" panose="020B0503020204020204" pitchFamily="34" charset="-122"/>
              </a:rPr>
              <a:t>现</a:t>
            </a:r>
            <a:r>
              <a:rPr sz="2800" b="1" spc="-35" dirty="0">
                <a:latin typeface="微软雅黑" panose="020B0503020204020204" pitchFamily="34" charset="-122"/>
                <a:cs typeface="微软雅黑" panose="020B0503020204020204" pitchFamily="34" charset="-122"/>
              </a:rPr>
              <a:t>场</a:t>
            </a:r>
            <a:r>
              <a:rPr sz="2800" b="1" spc="-35" dirty="0">
                <a:latin typeface="微软雅黑" panose="020B0503020204020204" pitchFamily="34" charset="-122"/>
                <a:cs typeface="微软雅黑" panose="020B0503020204020204" pitchFamily="34" charset="-122"/>
              </a:rPr>
              <a:t>保</a:t>
            </a:r>
            <a:r>
              <a:rPr sz="2800" b="1" spc="-35" dirty="0">
                <a:latin typeface="微软雅黑" panose="020B0503020204020204" pitchFamily="34" charset="-122"/>
                <a:cs typeface="微软雅黑" panose="020B0503020204020204" pitchFamily="34" charset="-122"/>
              </a:rPr>
              <a:t>障</a:t>
            </a:r>
            <a:r>
              <a:rPr sz="2800" b="1" spc="-35" dirty="0">
                <a:latin typeface="微软雅黑" panose="020B0503020204020204" pitchFamily="34" charset="-122"/>
                <a:cs typeface="微软雅黑" panose="020B0503020204020204" pitchFamily="34" charset="-122"/>
              </a:rPr>
              <a:t>中</a:t>
            </a:r>
            <a:r>
              <a:rPr sz="2800" b="1" spc="-30" dirty="0">
                <a:latin typeface="微软雅黑" panose="020B0503020204020204" pitchFamily="34" charset="-122"/>
                <a:cs typeface="微软雅黑" panose="020B0503020204020204" pitchFamily="34" charset="-122"/>
              </a:rPr>
              <a:t>心</a:t>
            </a:r>
            <a:r>
              <a:rPr sz="2800" b="1" spc="-70" dirty="0">
                <a:latin typeface="微软雅黑" panose="020B0503020204020204" pitchFamily="34" charset="-122"/>
                <a:cs typeface="微软雅黑" panose="020B0503020204020204" pitchFamily="34" charset="-122"/>
              </a:rPr>
              <a:t>TOP</a:t>
            </a:r>
            <a:r>
              <a:rPr sz="2800" b="1" spc="-50" dirty="0">
                <a:latin typeface="微软雅黑" panose="020B0503020204020204" pitchFamily="34" charset="-122"/>
                <a:cs typeface="微软雅黑" panose="020B0503020204020204" pitchFamily="34" charset="-122"/>
              </a:rPr>
              <a:t>图</a:t>
            </a:r>
            <a:r>
              <a:rPr sz="1500" spc="-10" dirty="0">
                <a:solidFill>
                  <a:srgbClr val="7E7E7E"/>
                </a:solidFill>
                <a:latin typeface="Calibri" panose="020F0502020204030204"/>
                <a:cs typeface="Calibri" panose="020F0502020204030204"/>
              </a:rPr>
              <a:t>GLOBAL</a:t>
            </a:r>
            <a:r>
              <a:rPr sz="1500" spc="-60" dirty="0">
                <a:solidFill>
                  <a:srgbClr val="7E7E7E"/>
                </a:solidFill>
                <a:latin typeface="Calibri" panose="020F0502020204030204"/>
                <a:cs typeface="Calibri" panose="020F0502020204030204"/>
              </a:rPr>
              <a:t> </a:t>
            </a:r>
            <a:r>
              <a:rPr sz="1500" dirty="0">
                <a:solidFill>
                  <a:srgbClr val="7E7E7E"/>
                </a:solidFill>
                <a:latin typeface="Calibri" panose="020F0502020204030204"/>
                <a:cs typeface="Calibri" panose="020F0502020204030204"/>
              </a:rPr>
              <a:t>CONTROL</a:t>
            </a:r>
            <a:r>
              <a:rPr sz="1500" spc="-60" dirty="0">
                <a:solidFill>
                  <a:srgbClr val="7E7E7E"/>
                </a:solidFill>
                <a:latin typeface="Calibri" panose="020F0502020204030204"/>
                <a:cs typeface="Calibri" panose="020F0502020204030204"/>
              </a:rPr>
              <a:t> </a:t>
            </a:r>
            <a:r>
              <a:rPr sz="1500" dirty="0">
                <a:solidFill>
                  <a:srgbClr val="7E7E7E"/>
                </a:solidFill>
                <a:latin typeface="Calibri" panose="020F0502020204030204"/>
                <a:cs typeface="Calibri" panose="020F0502020204030204"/>
              </a:rPr>
              <a:t>FIELD</a:t>
            </a:r>
            <a:r>
              <a:rPr sz="1500" spc="-30" dirty="0">
                <a:solidFill>
                  <a:srgbClr val="7E7E7E"/>
                </a:solidFill>
                <a:latin typeface="Calibri" panose="020F0502020204030204"/>
                <a:cs typeface="Calibri" panose="020F0502020204030204"/>
              </a:rPr>
              <a:t> </a:t>
            </a:r>
            <a:r>
              <a:rPr sz="1500" dirty="0">
                <a:solidFill>
                  <a:srgbClr val="7E7E7E"/>
                </a:solidFill>
                <a:latin typeface="Calibri" panose="020F0502020204030204"/>
                <a:cs typeface="Calibri" panose="020F0502020204030204"/>
              </a:rPr>
              <a:t>SUPPORT</a:t>
            </a:r>
            <a:r>
              <a:rPr sz="1500" spc="-45" dirty="0">
                <a:solidFill>
                  <a:srgbClr val="7E7E7E"/>
                </a:solidFill>
                <a:latin typeface="Calibri" panose="020F0502020204030204"/>
                <a:cs typeface="Calibri" panose="020F0502020204030204"/>
              </a:rPr>
              <a:t> </a:t>
            </a:r>
            <a:r>
              <a:rPr sz="1500" spc="-10" dirty="0">
                <a:solidFill>
                  <a:srgbClr val="7E7E7E"/>
                </a:solidFill>
                <a:latin typeface="Calibri" panose="020F0502020204030204"/>
                <a:cs typeface="Calibri" panose="020F0502020204030204"/>
              </a:rPr>
              <a:t>CENTER</a:t>
            </a:r>
            <a:endParaRPr sz="1500">
              <a:latin typeface="Calibri" panose="020F0502020204030204"/>
              <a:cs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96" name=""/>
        <p:cNvGrpSpPr/>
        <p:nvPr/>
      </p:nvGrpSpPr>
      <p:grpSpPr>
        <a:xfrm>
          <a:off x="0" y="0"/>
          <a:ext cx="0" cy="0"/>
          <a:chOff x="0" y="0"/>
          <a:chExt cx="0" cy="0"/>
        </a:xfrm>
      </p:grpSpPr>
      <p:sp>
        <p:nvSpPr>
          <p:cNvPr id="1048761" name="文本框 15"/>
          <p:cNvSpPr txBox="1"/>
          <p:nvPr/>
        </p:nvSpPr>
        <p:spPr>
          <a:xfrm>
            <a:off x="6161405" y="1376680"/>
            <a:ext cx="5913120" cy="4717415"/>
          </a:xfrm>
          <a:prstGeom prst="rect">
            <a:avLst/>
          </a:prstGeom>
          <a:noFill/>
        </p:spPr>
        <p:txBody>
          <a:bodyPr wrap="square">
            <a:spAutoFit/>
          </a:bodyPr>
          <a:p>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rPr>
              <a:t>平台服务能力</a:t>
            </a:r>
            <a:endParaRPr lang="zh-CN" altLang="en-US" sz="1600" b="1" dirty="0">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1600" b="1"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1、海量的设备接入服务能力。</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2、秒级、实时数据监控能力，免费云组态、半年历史数据存储</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3、通过HTTP API服务与第三方对接的开放接口服务能力。</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rPr>
              <a:t>云组态远程联网能力</a:t>
            </a:r>
            <a:endParaRPr lang="zh-CN" altLang="en-US" sz="1600" b="1" dirty="0">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1600" b="1"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60000"/>
              </a:lnSpc>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1、支持辰控、西门子、三菱、欧姆龙等200+款设备接入。</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60000"/>
              </a:lnSpc>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2、支持两步配置实现远程监控、支持云组态、权级管理、告警推送、报表、GPS定位等功能2、支持物联网关、三菱/台达串口、嵌入式SB板卡三种网关，</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60000"/>
              </a:lnSpc>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3、支持以太网、USB、4841232\422多种接口接入设备。</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60000"/>
              </a:lnSpc>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4、支持ADSL宽带、4G、USB、Wi-Fi四种通信方式。</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48762" name="object 3"/>
          <p:cNvSpPr txBox="1">
            <a:spLocks noGrp="1"/>
          </p:cNvSpPr>
          <p:nvPr/>
        </p:nvSpPr>
        <p:spPr>
          <a:xfrm>
            <a:off x="461264" y="83111"/>
            <a:ext cx="3345179" cy="811530"/>
          </a:xfrm>
          <a:prstGeom prst="rect">
            <a:avLst/>
          </a:prstGeom>
        </p:spPr>
        <p:txBody>
          <a:bodyPr vert="horz" wrap="square" lIns="0" tIns="101600" rIns="0" bIns="0" rtlCol="0" anchor="ctr">
            <a:spAutoFit/>
          </a:bodyPr>
          <a:lstStyle>
            <a:lvl1pPr algn="ctr" defTabSz="1219200" rtl="0" eaLnBrk="1" latinLnBrk="0" hangingPunct="1">
              <a:spcBef>
                <a:spcPct val="0"/>
              </a:spcBef>
              <a:buNone/>
              <a:defRPr sz="5865" kern="1200">
                <a:solidFill>
                  <a:schemeClr val="tx1"/>
                </a:solidFill>
                <a:latin typeface="+mj-lt"/>
                <a:ea typeface="+mj-ea"/>
                <a:cs typeface="+mj-cs"/>
              </a:defRPr>
            </a:lvl1pPr>
          </a:lstStyle>
          <a:p>
            <a:pPr marL="12700" algn="l">
              <a:lnSpc>
                <a:spcPct val="100000"/>
              </a:lnSpc>
              <a:spcBef>
                <a:spcPts val="800"/>
              </a:spcBef>
            </a:pPr>
            <a:r>
              <a:rPr lang="zh-CN" sz="2800" b="1" spc="-10" dirty="0">
                <a:latin typeface="微软雅黑" panose="020B0503020204020204" pitchFamily="34" charset="-122"/>
                <a:cs typeface="微软雅黑" panose="020B0503020204020204" pitchFamily="34" charset="-122"/>
              </a:rPr>
              <a:t>云组态远程解决方案</a:t>
            </a:r>
            <a:endParaRPr sz="2800">
              <a:latin typeface="微软雅黑" panose="020B0503020204020204" pitchFamily="34" charset="-122"/>
              <a:cs typeface="微软雅黑" panose="020B0503020204020204" pitchFamily="34" charset="-122"/>
            </a:endParaRPr>
          </a:p>
          <a:p>
            <a:pPr marL="55880" algn="l">
              <a:lnSpc>
                <a:spcPct val="100000"/>
              </a:lnSpc>
              <a:spcBef>
                <a:spcPts val="380"/>
              </a:spcBef>
            </a:pPr>
            <a:r>
              <a:rPr sz="1500" dirty="0">
                <a:solidFill>
                  <a:srgbClr val="7E7E7E"/>
                </a:solidFill>
                <a:latin typeface="Calibri" panose="020F0502020204030204"/>
                <a:cs typeface="Calibri" panose="020F0502020204030204"/>
              </a:rPr>
              <a:t>TOP</a:t>
            </a:r>
            <a:r>
              <a:rPr sz="1500" spc="-45" dirty="0">
                <a:solidFill>
                  <a:srgbClr val="7E7E7E"/>
                </a:solidFill>
                <a:latin typeface="Calibri" panose="020F0502020204030204"/>
                <a:cs typeface="Calibri" panose="020F0502020204030204"/>
              </a:rPr>
              <a:t> </a:t>
            </a:r>
            <a:r>
              <a:rPr sz="1500" dirty="0">
                <a:solidFill>
                  <a:srgbClr val="7E7E7E"/>
                </a:solidFill>
                <a:latin typeface="Calibri" panose="020F0502020204030204"/>
                <a:cs typeface="Calibri" panose="020F0502020204030204"/>
              </a:rPr>
              <a:t>DIAGRAM</a:t>
            </a:r>
            <a:r>
              <a:rPr sz="1500" spc="-45" dirty="0">
                <a:solidFill>
                  <a:srgbClr val="7E7E7E"/>
                </a:solidFill>
                <a:latin typeface="Calibri" panose="020F0502020204030204"/>
                <a:cs typeface="Calibri" panose="020F0502020204030204"/>
              </a:rPr>
              <a:t> </a:t>
            </a:r>
            <a:r>
              <a:rPr sz="1500" dirty="0">
                <a:solidFill>
                  <a:srgbClr val="7E7E7E"/>
                </a:solidFill>
                <a:latin typeface="Calibri" panose="020F0502020204030204"/>
                <a:cs typeface="Calibri" panose="020F0502020204030204"/>
              </a:rPr>
              <a:t>OF</a:t>
            </a:r>
            <a:r>
              <a:rPr sz="1500" spc="-35" dirty="0">
                <a:solidFill>
                  <a:srgbClr val="7E7E7E"/>
                </a:solidFill>
                <a:latin typeface="Calibri" panose="020F0502020204030204"/>
                <a:cs typeface="Calibri" panose="020F0502020204030204"/>
              </a:rPr>
              <a:t> </a:t>
            </a:r>
            <a:r>
              <a:rPr sz="1500" spc="-10" dirty="0">
                <a:solidFill>
                  <a:srgbClr val="7E7E7E"/>
                </a:solidFill>
                <a:latin typeface="Calibri" panose="020F0502020204030204"/>
                <a:cs typeface="Calibri" panose="020F0502020204030204"/>
              </a:rPr>
              <a:t>APPLICATION</a:t>
            </a:r>
            <a:r>
              <a:rPr sz="1500" spc="-40" dirty="0">
                <a:solidFill>
                  <a:srgbClr val="7E7E7E"/>
                </a:solidFill>
                <a:latin typeface="Calibri" panose="020F0502020204030204"/>
                <a:cs typeface="Calibri" panose="020F0502020204030204"/>
              </a:rPr>
              <a:t> </a:t>
            </a:r>
            <a:r>
              <a:rPr sz="1500" spc="-10" dirty="0">
                <a:solidFill>
                  <a:srgbClr val="7E7E7E"/>
                </a:solidFill>
                <a:latin typeface="Calibri" panose="020F0502020204030204"/>
                <a:cs typeface="Calibri" panose="020F0502020204030204"/>
              </a:rPr>
              <a:t>SCENARIO</a:t>
            </a:r>
            <a:endParaRPr sz="1500">
              <a:latin typeface="Calibri" panose="020F0502020204030204"/>
              <a:cs typeface="Calibri" panose="020F0502020204030204"/>
            </a:endParaRPr>
          </a:p>
        </p:txBody>
      </p:sp>
      <p:pic>
        <p:nvPicPr>
          <p:cNvPr id="2097322" name="图片 4"/>
          <p:cNvPicPr>
            <a:picLocks noChangeAspect="1"/>
          </p:cNvPicPr>
          <p:nvPr/>
        </p:nvPicPr>
        <p:blipFill>
          <a:blip r:embed="rId1"/>
          <a:stretch>
            <a:fillRect/>
          </a:stretch>
        </p:blipFill>
        <p:spPr>
          <a:xfrm>
            <a:off x="147320" y="1166495"/>
            <a:ext cx="5571490" cy="544068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3"/>
          <p:cNvSpPr txBox="1">
            <a:spLocks noGrp="1"/>
          </p:cNvSpPr>
          <p:nvPr/>
        </p:nvSpPr>
        <p:spPr>
          <a:xfrm>
            <a:off x="461264" y="83111"/>
            <a:ext cx="3345179" cy="811530"/>
          </a:xfrm>
          <a:prstGeom prst="rect">
            <a:avLst/>
          </a:prstGeom>
        </p:spPr>
        <p:txBody>
          <a:bodyPr vert="horz" wrap="square" lIns="0" tIns="101600" rIns="0" bIns="0" rtlCol="0" anchor="ctr">
            <a:spAutoFit/>
          </a:bodyPr>
          <a:lstStyle>
            <a:lvl1pPr algn="ctr" defTabSz="1219200" rtl="0" eaLnBrk="1" latinLnBrk="0" hangingPunct="1">
              <a:spcBef>
                <a:spcPct val="0"/>
              </a:spcBef>
              <a:buNone/>
              <a:defRPr sz="5865" kern="1200">
                <a:solidFill>
                  <a:schemeClr val="tx1"/>
                </a:solidFill>
                <a:latin typeface="+mj-lt"/>
                <a:ea typeface="+mj-ea"/>
                <a:cs typeface="+mj-cs"/>
              </a:defRPr>
            </a:lvl1pPr>
          </a:lstStyle>
          <a:p>
            <a:pPr marL="12700" algn="l">
              <a:lnSpc>
                <a:spcPct val="100000"/>
              </a:lnSpc>
              <a:spcBef>
                <a:spcPts val="800"/>
              </a:spcBef>
            </a:pPr>
            <a:r>
              <a:rPr lang="zh-CN" sz="2800" b="1" spc="-10" dirty="0">
                <a:latin typeface="微软雅黑" panose="020B0503020204020204" pitchFamily="34" charset="-122"/>
                <a:cs typeface="微软雅黑" panose="020B0503020204020204" pitchFamily="34" charset="-122"/>
              </a:rPr>
              <a:t>云组态解决方案</a:t>
            </a:r>
            <a:endParaRPr sz="2800">
              <a:latin typeface="微软雅黑" panose="020B0503020204020204" pitchFamily="34" charset="-122"/>
              <a:cs typeface="微软雅黑" panose="020B0503020204020204" pitchFamily="34" charset="-122"/>
            </a:endParaRPr>
          </a:p>
          <a:p>
            <a:pPr marL="55880" algn="l">
              <a:lnSpc>
                <a:spcPct val="100000"/>
              </a:lnSpc>
              <a:spcBef>
                <a:spcPts val="380"/>
              </a:spcBef>
            </a:pPr>
            <a:r>
              <a:rPr sz="1500" dirty="0">
                <a:solidFill>
                  <a:srgbClr val="7E7E7E"/>
                </a:solidFill>
                <a:latin typeface="Calibri" panose="020F0502020204030204"/>
                <a:cs typeface="Calibri" panose="020F0502020204030204"/>
              </a:rPr>
              <a:t>TOP</a:t>
            </a:r>
            <a:r>
              <a:rPr sz="1500" spc="-45" dirty="0">
                <a:solidFill>
                  <a:srgbClr val="7E7E7E"/>
                </a:solidFill>
                <a:latin typeface="Calibri" panose="020F0502020204030204"/>
                <a:cs typeface="Calibri" panose="020F0502020204030204"/>
              </a:rPr>
              <a:t> </a:t>
            </a:r>
            <a:r>
              <a:rPr sz="1500" dirty="0">
                <a:solidFill>
                  <a:srgbClr val="7E7E7E"/>
                </a:solidFill>
                <a:latin typeface="Calibri" panose="020F0502020204030204"/>
                <a:cs typeface="Calibri" panose="020F0502020204030204"/>
              </a:rPr>
              <a:t>DIAGRAM</a:t>
            </a:r>
            <a:r>
              <a:rPr sz="1500" spc="-45" dirty="0">
                <a:solidFill>
                  <a:srgbClr val="7E7E7E"/>
                </a:solidFill>
                <a:latin typeface="Calibri" panose="020F0502020204030204"/>
                <a:cs typeface="Calibri" panose="020F0502020204030204"/>
              </a:rPr>
              <a:t> </a:t>
            </a:r>
            <a:r>
              <a:rPr sz="1500" dirty="0">
                <a:solidFill>
                  <a:srgbClr val="7E7E7E"/>
                </a:solidFill>
                <a:latin typeface="Calibri" panose="020F0502020204030204"/>
                <a:cs typeface="Calibri" panose="020F0502020204030204"/>
              </a:rPr>
              <a:t>OF</a:t>
            </a:r>
            <a:r>
              <a:rPr sz="1500" spc="-35" dirty="0">
                <a:solidFill>
                  <a:srgbClr val="7E7E7E"/>
                </a:solidFill>
                <a:latin typeface="Calibri" panose="020F0502020204030204"/>
                <a:cs typeface="Calibri" panose="020F0502020204030204"/>
              </a:rPr>
              <a:t> </a:t>
            </a:r>
            <a:r>
              <a:rPr sz="1500" spc="-10" dirty="0">
                <a:solidFill>
                  <a:srgbClr val="7E7E7E"/>
                </a:solidFill>
                <a:latin typeface="Calibri" panose="020F0502020204030204"/>
                <a:cs typeface="Calibri" panose="020F0502020204030204"/>
              </a:rPr>
              <a:t>APPLICATION</a:t>
            </a:r>
            <a:r>
              <a:rPr sz="1500" spc="-40" dirty="0">
                <a:solidFill>
                  <a:srgbClr val="7E7E7E"/>
                </a:solidFill>
                <a:latin typeface="Calibri" panose="020F0502020204030204"/>
                <a:cs typeface="Calibri" panose="020F0502020204030204"/>
              </a:rPr>
              <a:t> </a:t>
            </a:r>
            <a:r>
              <a:rPr sz="1500" spc="-10" dirty="0">
                <a:solidFill>
                  <a:srgbClr val="7E7E7E"/>
                </a:solidFill>
                <a:latin typeface="Calibri" panose="020F0502020204030204"/>
                <a:cs typeface="Calibri" panose="020F0502020204030204"/>
              </a:rPr>
              <a:t>SCENARIO</a:t>
            </a:r>
            <a:endParaRPr sz="1500">
              <a:latin typeface="Calibri" panose="020F0502020204030204"/>
              <a:cs typeface="Calibri" panose="020F0502020204030204"/>
            </a:endParaRPr>
          </a:p>
        </p:txBody>
      </p:sp>
      <p:pic>
        <p:nvPicPr>
          <p:cNvPr id="2" name="图片 1"/>
          <p:cNvPicPr>
            <a:picLocks noChangeAspect="1"/>
          </p:cNvPicPr>
          <p:nvPr/>
        </p:nvPicPr>
        <p:blipFill>
          <a:blip r:embed="rId1"/>
          <a:stretch>
            <a:fillRect/>
          </a:stretch>
        </p:blipFill>
        <p:spPr>
          <a:xfrm>
            <a:off x="400050" y="1080770"/>
            <a:ext cx="11222990" cy="581533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58" name=""/>
        <p:cNvGrpSpPr/>
        <p:nvPr/>
      </p:nvGrpSpPr>
      <p:grpSpPr/>
      <p:sp>
        <p:nvSpPr>
          <p:cNvPr id="1048628" name="Freeform 5"/>
          <p:cNvSpPr/>
          <p:nvPr>
            <p:custDataLst>
              <p:tags r:id="rId1"/>
            </p:custDataLst>
          </p:nvPr>
        </p:nvSpPr>
        <p:spPr bwMode="auto">
          <a:xfrm>
            <a:off x="977265" y="1384300"/>
            <a:ext cx="4346575" cy="4089400"/>
          </a:xfrm>
          <a:custGeom>
            <a:avLst/>
            <a:gdLst>
              <a:gd name="T0" fmla="*/ 1221 w 2738"/>
              <a:gd name="T1" fmla="*/ 0 h 2576"/>
              <a:gd name="T2" fmla="*/ 2738 w 2738"/>
              <a:gd name="T3" fmla="*/ 0 h 2576"/>
              <a:gd name="T4" fmla="*/ 1506 w 2738"/>
              <a:gd name="T5" fmla="*/ 2576 h 2576"/>
              <a:gd name="T6" fmla="*/ 0 w 2738"/>
              <a:gd name="T7" fmla="*/ 2576 h 2576"/>
              <a:gd name="T8" fmla="*/ 1221 w 2738"/>
              <a:gd name="T9" fmla="*/ 0 h 2576"/>
            </a:gdLst>
            <a:ahLst/>
            <a:cxnLst>
              <a:cxn ang="0">
                <a:pos x="T0" y="T1"/>
              </a:cxn>
              <a:cxn ang="0">
                <a:pos x="T2" y="T3"/>
              </a:cxn>
              <a:cxn ang="0">
                <a:pos x="T4" y="T5"/>
              </a:cxn>
              <a:cxn ang="0">
                <a:pos x="T6" y="T7"/>
              </a:cxn>
              <a:cxn ang="0">
                <a:pos x="T8" y="T9"/>
              </a:cxn>
            </a:cxnLst>
            <a:rect l="0" t="0" r="r" b="b"/>
            <a:pathLst>
              <a:path w="2738" h="2576">
                <a:moveTo>
                  <a:pt x="1221" y="0"/>
                </a:moveTo>
                <a:lnTo>
                  <a:pt x="2738" y="0"/>
                </a:lnTo>
                <a:lnTo>
                  <a:pt x="1506" y="2576"/>
                </a:lnTo>
                <a:lnTo>
                  <a:pt x="0" y="2576"/>
                </a:lnTo>
                <a:lnTo>
                  <a:pt x="1221" y="0"/>
                </a:lnTo>
                <a:close/>
              </a:path>
            </a:pathLst>
          </a:custGeom>
          <a:solidFill>
            <a:schemeClr val="accent1"/>
          </a:solidFill>
          <a:ln>
            <a:noFill/>
          </a:ln>
        </p:spPr>
        <p:txBody>
          <a:bodyPr vert="horz" wrap="square" lIns="91440" tIns="45720" rIns="91440" bIns="45720" numCol="1" anchor="t" anchorCtr="0" compatLnSpc="1"/>
          <a:p>
            <a:endParaRPr lang="zh-CN" altLang="en-US"/>
          </a:p>
        </p:txBody>
      </p:sp>
      <p:sp>
        <p:nvSpPr>
          <p:cNvPr id="1048629" name="Freeform 6"/>
          <p:cNvSpPr/>
          <p:nvPr>
            <p:custDataLst>
              <p:tags r:id="rId2"/>
            </p:custDataLst>
          </p:nvPr>
        </p:nvSpPr>
        <p:spPr bwMode="auto">
          <a:xfrm>
            <a:off x="3368040" y="3402330"/>
            <a:ext cx="1325880" cy="2072005"/>
          </a:xfrm>
          <a:custGeom>
            <a:avLst/>
            <a:gdLst>
              <a:gd name="T0" fmla="*/ 835 w 835"/>
              <a:gd name="T1" fmla="*/ 0 h 1305"/>
              <a:gd name="T2" fmla="*/ 623 w 835"/>
              <a:gd name="T3" fmla="*/ 0 h 1305"/>
              <a:gd name="T4" fmla="*/ 0 w 835"/>
              <a:gd name="T5" fmla="*/ 1305 h 1305"/>
              <a:gd name="T6" fmla="*/ 229 w 835"/>
              <a:gd name="T7" fmla="*/ 1305 h 1305"/>
              <a:gd name="T8" fmla="*/ 835 w 835"/>
              <a:gd name="T9" fmla="*/ 0 h 1305"/>
            </a:gdLst>
            <a:ahLst/>
            <a:cxnLst>
              <a:cxn ang="0">
                <a:pos x="T0" y="T1"/>
              </a:cxn>
              <a:cxn ang="0">
                <a:pos x="T2" y="T3"/>
              </a:cxn>
              <a:cxn ang="0">
                <a:pos x="T4" y="T5"/>
              </a:cxn>
              <a:cxn ang="0">
                <a:pos x="T6" y="T7"/>
              </a:cxn>
              <a:cxn ang="0">
                <a:pos x="T8" y="T9"/>
              </a:cxn>
            </a:cxnLst>
            <a:rect l="0" t="0" r="r" b="b"/>
            <a:pathLst>
              <a:path w="835" h="1305">
                <a:moveTo>
                  <a:pt x="835" y="0"/>
                </a:moveTo>
                <a:lnTo>
                  <a:pt x="623" y="0"/>
                </a:lnTo>
                <a:lnTo>
                  <a:pt x="0" y="1305"/>
                </a:lnTo>
                <a:lnTo>
                  <a:pt x="229" y="1305"/>
                </a:lnTo>
                <a:lnTo>
                  <a:pt x="835" y="0"/>
                </a:lnTo>
                <a:close/>
              </a:path>
            </a:pathLst>
          </a:custGeom>
          <a:solidFill>
            <a:schemeClr val="accent1">
              <a:alpha val="50000"/>
            </a:schemeClr>
          </a:solidFill>
          <a:ln>
            <a:noFill/>
          </a:ln>
        </p:spPr>
        <p:txBody>
          <a:bodyPr vert="horz" wrap="square" lIns="91440" tIns="45720" rIns="91440" bIns="45720" numCol="1" anchor="t" anchorCtr="0" compatLnSpc="1"/>
          <a:p>
            <a:endParaRPr lang="zh-CN" altLang="en-US" sz="2800"/>
          </a:p>
        </p:txBody>
      </p:sp>
      <p:sp>
        <p:nvSpPr>
          <p:cNvPr id="1048630" name="Freeform 7"/>
          <p:cNvSpPr/>
          <p:nvPr>
            <p:custDataLst>
              <p:tags r:id="rId3"/>
            </p:custDataLst>
          </p:nvPr>
        </p:nvSpPr>
        <p:spPr bwMode="auto">
          <a:xfrm>
            <a:off x="1791335" y="1384300"/>
            <a:ext cx="909955" cy="1584325"/>
          </a:xfrm>
          <a:custGeom>
            <a:avLst/>
            <a:gdLst>
              <a:gd name="T0" fmla="*/ 485 w 573"/>
              <a:gd name="T1" fmla="*/ 0 h 998"/>
              <a:gd name="T2" fmla="*/ 573 w 573"/>
              <a:gd name="T3" fmla="*/ 0 h 998"/>
              <a:gd name="T4" fmla="*/ 100 w 573"/>
              <a:gd name="T5" fmla="*/ 998 h 998"/>
              <a:gd name="T6" fmla="*/ 0 w 573"/>
              <a:gd name="T7" fmla="*/ 998 h 998"/>
              <a:gd name="T8" fmla="*/ 485 w 573"/>
              <a:gd name="T9" fmla="*/ 0 h 998"/>
            </a:gdLst>
            <a:ahLst/>
            <a:cxnLst>
              <a:cxn ang="0">
                <a:pos x="T0" y="T1"/>
              </a:cxn>
              <a:cxn ang="0">
                <a:pos x="T2" y="T3"/>
              </a:cxn>
              <a:cxn ang="0">
                <a:pos x="T4" y="T5"/>
              </a:cxn>
              <a:cxn ang="0">
                <a:pos x="T6" y="T7"/>
              </a:cxn>
              <a:cxn ang="0">
                <a:pos x="T8" y="T9"/>
              </a:cxn>
            </a:cxnLst>
            <a:rect l="0" t="0" r="r" b="b"/>
            <a:pathLst>
              <a:path w="573" h="998">
                <a:moveTo>
                  <a:pt x="485" y="0"/>
                </a:moveTo>
                <a:lnTo>
                  <a:pt x="573" y="0"/>
                </a:lnTo>
                <a:lnTo>
                  <a:pt x="100" y="998"/>
                </a:lnTo>
                <a:lnTo>
                  <a:pt x="0" y="998"/>
                </a:lnTo>
                <a:lnTo>
                  <a:pt x="485" y="0"/>
                </a:lnTo>
                <a:close/>
              </a:path>
            </a:pathLst>
          </a:custGeom>
          <a:solidFill>
            <a:schemeClr val="accent1">
              <a:alpha val="50000"/>
            </a:schemeClr>
          </a:solidFill>
          <a:ln>
            <a:noFill/>
          </a:ln>
        </p:spPr>
        <p:txBody>
          <a:bodyPr vert="horz" wrap="square" lIns="91440" tIns="45720" rIns="91440" bIns="45720" numCol="1" anchor="t" anchorCtr="0" compatLnSpc="1"/>
          <a:p>
            <a:endParaRPr lang="zh-CN" altLang="en-US" dirty="0"/>
          </a:p>
        </p:txBody>
      </p:sp>
      <p:sp>
        <p:nvSpPr>
          <p:cNvPr id="1048631" name="文本框 61"/>
          <p:cNvSpPr txBox="1"/>
          <p:nvPr>
            <p:custDataLst>
              <p:tags r:id="rId4"/>
            </p:custDataLst>
          </p:nvPr>
        </p:nvSpPr>
        <p:spPr>
          <a:xfrm>
            <a:off x="2036445" y="2597150"/>
            <a:ext cx="2228215" cy="1143635"/>
          </a:xfrm>
          <a:prstGeom prst="rect">
            <a:avLst/>
          </a:prstGeom>
          <a:noFill/>
        </p:spPr>
        <p:txBody>
          <a:bodyPr wrap="square" rtlCol="0" anchor="ctr">
            <a:normAutofit/>
          </a:bodyPr>
          <a:p>
            <a:pPr marL="0" indent="0" algn="ctr">
              <a:lnSpc>
                <a:spcPct val="100000"/>
              </a:lnSpc>
              <a:spcBef>
                <a:spcPts val="0"/>
              </a:spcBef>
              <a:spcAft>
                <a:spcPts val="0"/>
              </a:spcAft>
              <a:buSzPct val="100000"/>
              <a:buNone/>
            </a:pPr>
            <a:r>
              <a:rPr lang="zh-CN" altLang="en-US" sz="2800" b="1" spc="220">
                <a:solidFill>
                  <a:schemeClr val="lt1"/>
                </a:solidFill>
                <a:latin typeface="Arial" panose="020B0604020202020204" pitchFamily="34" charset="0"/>
                <a:ea typeface="微软雅黑" panose="020B0503020204020204" pitchFamily="34" charset="-122"/>
              </a:rPr>
              <a:t>汇报目录</a:t>
            </a:r>
            <a:endParaRPr lang="zh-CN" altLang="en-US" sz="2800" b="1" spc="220">
              <a:solidFill>
                <a:schemeClr val="lt1"/>
              </a:solidFill>
              <a:latin typeface="Arial" panose="020B0604020202020204" pitchFamily="34" charset="0"/>
              <a:ea typeface="微软雅黑" panose="020B0503020204020204" pitchFamily="34" charset="-122"/>
            </a:endParaRPr>
          </a:p>
        </p:txBody>
      </p:sp>
      <p:sp>
        <p:nvSpPr>
          <p:cNvPr id="1048632" name="文本框 60"/>
          <p:cNvSpPr txBox="1"/>
          <p:nvPr>
            <p:custDataLst>
              <p:tags r:id="rId5"/>
            </p:custDataLst>
          </p:nvPr>
        </p:nvSpPr>
        <p:spPr>
          <a:xfrm>
            <a:off x="2036445" y="3765550"/>
            <a:ext cx="2228215" cy="495300"/>
          </a:xfrm>
          <a:prstGeom prst="rect">
            <a:avLst/>
          </a:prstGeom>
          <a:noFill/>
        </p:spPr>
        <p:txBody>
          <a:bodyPr wrap="square" rtlCol="0" anchor="ctr">
            <a:normAutofit/>
          </a:bodyPr>
          <a:p>
            <a:pPr algn="ctr">
              <a:lnSpc>
                <a:spcPct val="130000"/>
              </a:lnSpc>
            </a:pPr>
            <a:r>
              <a:rPr lang="en-US" altLang="zh-CN" sz="2000" b="1" spc="150" dirty="0">
                <a:solidFill>
                  <a:schemeClr val="lt1"/>
                </a:solidFill>
                <a:latin typeface="Arial" panose="020B0604020202020204" pitchFamily="34" charset="0"/>
                <a:ea typeface="微软雅黑" panose="020B0503020204020204" pitchFamily="34" charset="-122"/>
                <a:sym typeface="Arial" panose="020B0604020202020204" pitchFamily="34" charset="0"/>
              </a:rPr>
              <a:t>CONTENTS</a:t>
            </a:r>
            <a:endParaRPr lang="en-US" altLang="zh-CN" sz="2000" b="1" spc="150" dirty="0">
              <a:solidFill>
                <a:schemeClr val="l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633" name="文本框 58"/>
          <p:cNvSpPr txBox="1"/>
          <p:nvPr>
            <p:custDataLst>
              <p:tags r:id="rId6"/>
            </p:custDataLst>
          </p:nvPr>
        </p:nvSpPr>
        <p:spPr>
          <a:xfrm>
            <a:off x="6212205" y="1470660"/>
            <a:ext cx="741680" cy="691515"/>
          </a:xfrm>
          <a:prstGeom prst="rect">
            <a:avLst/>
          </a:prstGeom>
          <a:noFill/>
        </p:spPr>
        <p:txBody>
          <a:bodyPr wrap="square" lIns="0" tIns="0" rIns="0" bIns="0" rtlCol="0" anchor="ctr">
            <a:normAutofit/>
          </a:bodyPr>
          <a:p>
            <a:pPr algn="ctr"/>
            <a:r>
              <a:rPr lang="en-US" altLang="zh-CN" sz="2800" b="1" spc="300" dirty="0">
                <a:solidFill>
                  <a:schemeClr val="accent1"/>
                </a:solidFill>
                <a:latin typeface="Arial" panose="020B0604020202020204" pitchFamily="34" charset="0"/>
                <a:ea typeface="微软雅黑" panose="020B0503020204020204" pitchFamily="34" charset="-122"/>
              </a:rPr>
              <a:t>01</a:t>
            </a:r>
            <a:endParaRPr lang="en-US" altLang="zh-CN" sz="2800" b="1" spc="300" dirty="0">
              <a:solidFill>
                <a:schemeClr val="accent1"/>
              </a:solidFill>
              <a:latin typeface="Arial" panose="020B0604020202020204" pitchFamily="34" charset="0"/>
              <a:ea typeface="微软雅黑" panose="020B0503020204020204" pitchFamily="34" charset="-122"/>
            </a:endParaRPr>
          </a:p>
        </p:txBody>
      </p:sp>
      <p:sp>
        <p:nvSpPr>
          <p:cNvPr id="1048634" name="文本框 61"/>
          <p:cNvSpPr txBox="1"/>
          <p:nvPr>
            <p:custDataLst>
              <p:tags r:id="rId7"/>
            </p:custDataLst>
          </p:nvPr>
        </p:nvSpPr>
        <p:spPr>
          <a:xfrm>
            <a:off x="7106285" y="1470660"/>
            <a:ext cx="4117975" cy="691515"/>
          </a:xfrm>
          <a:prstGeom prst="rect">
            <a:avLst/>
          </a:prstGeom>
          <a:noFill/>
        </p:spPr>
        <p:txBody>
          <a:bodyPr wrap="square" rtlCol="0" anchor="ctr">
            <a:normAutofit/>
          </a:bodyPr>
          <a:p>
            <a:pPr marL="0" lvl="0" indent="0" algn="l">
              <a:lnSpc>
                <a:spcPct val="100000"/>
              </a:lnSpc>
              <a:spcBef>
                <a:spcPts val="0"/>
              </a:spcBef>
              <a:spcAft>
                <a:spcPts val="800"/>
              </a:spcAft>
              <a:buSzPct val="100000"/>
              <a:buNone/>
            </a:pPr>
            <a:r>
              <a:rPr lang="zh-CN" altLang="en-US" sz="2800" spc="240" dirty="0">
                <a:latin typeface="Arial" panose="020B0604020202020204" pitchFamily="34" charset="0"/>
                <a:ea typeface="微软雅黑" panose="020B0503020204020204" pitchFamily="34" charset="-122"/>
                <a:sym typeface="+mn-ea"/>
              </a:rPr>
              <a:t>公司介绍</a:t>
            </a:r>
            <a:endParaRPr lang="zh-CN" altLang="en-US" sz="2800" spc="240" dirty="0">
              <a:solidFill>
                <a:schemeClr val="tx1"/>
              </a:solidFill>
              <a:latin typeface="Arial" panose="020B0604020202020204" pitchFamily="34" charset="0"/>
              <a:ea typeface="微软雅黑" panose="020B0503020204020204" pitchFamily="34" charset="-122"/>
              <a:sym typeface="+mn-ea"/>
            </a:endParaRPr>
          </a:p>
        </p:txBody>
      </p:sp>
      <p:sp>
        <p:nvSpPr>
          <p:cNvPr id="1048635" name="文本框 58"/>
          <p:cNvSpPr txBox="1"/>
          <p:nvPr>
            <p:custDataLst>
              <p:tags r:id="rId8"/>
            </p:custDataLst>
          </p:nvPr>
        </p:nvSpPr>
        <p:spPr>
          <a:xfrm>
            <a:off x="6212205" y="2250440"/>
            <a:ext cx="741680" cy="691515"/>
          </a:xfrm>
          <a:prstGeom prst="rect">
            <a:avLst/>
          </a:prstGeom>
          <a:noFill/>
        </p:spPr>
        <p:txBody>
          <a:bodyPr wrap="square" lIns="0" tIns="0" rIns="0" bIns="0" rtlCol="0" anchor="ctr">
            <a:normAutofit/>
          </a:bodyPr>
          <a:p>
            <a:pPr algn="ctr"/>
            <a:r>
              <a:rPr lang="en-US" altLang="zh-CN" sz="2800" b="1" spc="300" dirty="0">
                <a:solidFill>
                  <a:schemeClr val="accent1"/>
                </a:solidFill>
                <a:latin typeface="Arial" panose="020B0604020202020204" pitchFamily="34" charset="0"/>
                <a:ea typeface="微软雅黑" panose="020B0503020204020204" pitchFamily="34" charset="-122"/>
              </a:rPr>
              <a:t>02</a:t>
            </a:r>
            <a:endParaRPr lang="en-US" altLang="zh-CN" sz="2800" b="1" spc="300" dirty="0">
              <a:solidFill>
                <a:schemeClr val="accent1"/>
              </a:solidFill>
              <a:latin typeface="Arial" panose="020B0604020202020204" pitchFamily="34" charset="0"/>
              <a:ea typeface="微软雅黑" panose="020B0503020204020204" pitchFamily="34" charset="-122"/>
            </a:endParaRPr>
          </a:p>
        </p:txBody>
      </p:sp>
      <p:sp>
        <p:nvSpPr>
          <p:cNvPr id="1048636" name="文本框 61"/>
          <p:cNvSpPr txBox="1"/>
          <p:nvPr>
            <p:custDataLst>
              <p:tags r:id="rId9"/>
            </p:custDataLst>
          </p:nvPr>
        </p:nvSpPr>
        <p:spPr>
          <a:xfrm>
            <a:off x="7106285" y="2250440"/>
            <a:ext cx="4117975" cy="691515"/>
          </a:xfrm>
          <a:prstGeom prst="rect">
            <a:avLst/>
          </a:prstGeom>
          <a:noFill/>
        </p:spPr>
        <p:txBody>
          <a:bodyPr wrap="square" rtlCol="0" anchor="ctr">
            <a:normAutofit/>
          </a:bodyPr>
          <a:p>
            <a:pPr marL="0" lvl="0" indent="0" algn="l">
              <a:lnSpc>
                <a:spcPct val="100000"/>
              </a:lnSpc>
              <a:spcBef>
                <a:spcPts val="0"/>
              </a:spcBef>
              <a:spcAft>
                <a:spcPts val="800"/>
              </a:spcAft>
              <a:buSzPct val="100000"/>
              <a:buNone/>
            </a:pPr>
            <a:r>
              <a:rPr lang="zh-CN" altLang="en-US" sz="2800" spc="240" dirty="0">
                <a:solidFill>
                  <a:schemeClr val="tx1"/>
                </a:solidFill>
                <a:latin typeface="Arial" panose="020B0604020202020204" pitchFamily="34" charset="0"/>
                <a:ea typeface="微软雅黑" panose="020B0503020204020204" pitchFamily="34" charset="-122"/>
                <a:sym typeface="+mn-ea"/>
              </a:rPr>
              <a:t>招骋岗位</a:t>
            </a:r>
            <a:endParaRPr lang="zh-CN" altLang="en-US" sz="2800" spc="240" dirty="0">
              <a:solidFill>
                <a:schemeClr val="tx1"/>
              </a:solidFill>
              <a:latin typeface="Arial" panose="020B0604020202020204" pitchFamily="34" charset="0"/>
              <a:ea typeface="微软雅黑" panose="020B0503020204020204" pitchFamily="34" charset="-122"/>
              <a:sym typeface="+mn-ea"/>
            </a:endParaRPr>
          </a:p>
        </p:txBody>
      </p:sp>
      <p:sp>
        <p:nvSpPr>
          <p:cNvPr id="1048637" name="文本框 58"/>
          <p:cNvSpPr txBox="1"/>
          <p:nvPr>
            <p:custDataLst>
              <p:tags r:id="rId10"/>
            </p:custDataLst>
          </p:nvPr>
        </p:nvSpPr>
        <p:spPr>
          <a:xfrm>
            <a:off x="6212205" y="3030220"/>
            <a:ext cx="741680" cy="691515"/>
          </a:xfrm>
          <a:prstGeom prst="rect">
            <a:avLst/>
          </a:prstGeom>
          <a:noFill/>
        </p:spPr>
        <p:txBody>
          <a:bodyPr wrap="square" lIns="0" tIns="0" rIns="0" bIns="0" rtlCol="0" anchor="ctr">
            <a:normAutofit/>
          </a:bodyPr>
          <a:p>
            <a:pPr algn="ctr"/>
            <a:r>
              <a:rPr lang="en-US" altLang="zh-CN" sz="2800" b="1" spc="300" dirty="0">
                <a:solidFill>
                  <a:schemeClr val="accent1"/>
                </a:solidFill>
                <a:latin typeface="Arial" panose="020B0604020202020204" pitchFamily="34" charset="0"/>
                <a:ea typeface="微软雅黑" panose="020B0503020204020204" pitchFamily="34" charset="-122"/>
              </a:rPr>
              <a:t>03</a:t>
            </a:r>
            <a:endParaRPr lang="en-US" altLang="zh-CN" sz="2800" b="1" spc="300" dirty="0">
              <a:solidFill>
                <a:schemeClr val="accent1"/>
              </a:solidFill>
              <a:latin typeface="Arial" panose="020B0604020202020204" pitchFamily="34" charset="0"/>
              <a:ea typeface="微软雅黑" panose="020B0503020204020204" pitchFamily="34" charset="-122"/>
            </a:endParaRPr>
          </a:p>
        </p:txBody>
      </p:sp>
      <p:sp>
        <p:nvSpPr>
          <p:cNvPr id="1048638" name="文本框 61"/>
          <p:cNvSpPr txBox="1"/>
          <p:nvPr>
            <p:custDataLst>
              <p:tags r:id="rId11"/>
            </p:custDataLst>
          </p:nvPr>
        </p:nvSpPr>
        <p:spPr>
          <a:xfrm>
            <a:off x="7106285" y="3030220"/>
            <a:ext cx="4117975" cy="691515"/>
          </a:xfrm>
          <a:prstGeom prst="rect">
            <a:avLst/>
          </a:prstGeom>
          <a:noFill/>
        </p:spPr>
        <p:txBody>
          <a:bodyPr wrap="square" rtlCol="0" anchor="ctr">
            <a:normAutofit/>
          </a:bodyPr>
          <a:p>
            <a:pPr marL="0" lvl="0" indent="0" algn="l">
              <a:lnSpc>
                <a:spcPct val="100000"/>
              </a:lnSpc>
              <a:spcBef>
                <a:spcPts val="0"/>
              </a:spcBef>
              <a:spcAft>
                <a:spcPts val="800"/>
              </a:spcAft>
              <a:buSzPct val="100000"/>
              <a:buNone/>
            </a:pPr>
            <a:r>
              <a:rPr lang="zh-CN" altLang="en-US" sz="2800" spc="240" dirty="0">
                <a:solidFill>
                  <a:schemeClr val="tx1"/>
                </a:solidFill>
                <a:latin typeface="Arial" panose="020B0604020202020204" pitchFamily="34" charset="0"/>
                <a:ea typeface="微软雅黑" panose="020B0503020204020204" pitchFamily="34" charset="-122"/>
                <a:sym typeface="+mn-ea"/>
              </a:rPr>
              <a:t>公司产品</a:t>
            </a:r>
            <a:endParaRPr lang="zh-CN" altLang="en-US" sz="2800" spc="240" dirty="0">
              <a:solidFill>
                <a:schemeClr val="tx1"/>
              </a:solidFill>
              <a:latin typeface="Arial" panose="020B0604020202020204" pitchFamily="34" charset="0"/>
              <a:ea typeface="微软雅黑" panose="020B0503020204020204" pitchFamily="34" charset="-122"/>
              <a:sym typeface="+mn-ea"/>
            </a:endParaRPr>
          </a:p>
        </p:txBody>
      </p:sp>
      <p:sp>
        <p:nvSpPr>
          <p:cNvPr id="1048639" name="文本框 58"/>
          <p:cNvSpPr txBox="1"/>
          <p:nvPr>
            <p:custDataLst>
              <p:tags r:id="rId12"/>
            </p:custDataLst>
          </p:nvPr>
        </p:nvSpPr>
        <p:spPr>
          <a:xfrm>
            <a:off x="6212205" y="3810635"/>
            <a:ext cx="741680" cy="691515"/>
          </a:xfrm>
          <a:prstGeom prst="rect">
            <a:avLst/>
          </a:prstGeom>
          <a:noFill/>
        </p:spPr>
        <p:txBody>
          <a:bodyPr wrap="square" lIns="0" tIns="0" rIns="0" bIns="0" rtlCol="0" anchor="ctr">
            <a:normAutofit/>
          </a:bodyPr>
          <a:p>
            <a:pPr algn="ctr"/>
            <a:r>
              <a:rPr lang="en-US" altLang="zh-CN" sz="2800" b="1" spc="300" dirty="0">
                <a:solidFill>
                  <a:schemeClr val="accent1"/>
                </a:solidFill>
                <a:latin typeface="Arial" panose="020B0604020202020204" pitchFamily="34" charset="0"/>
                <a:ea typeface="微软雅黑" panose="020B0503020204020204" pitchFamily="34" charset="-122"/>
              </a:rPr>
              <a:t>04</a:t>
            </a:r>
            <a:endParaRPr lang="en-US" altLang="zh-CN" sz="2800" b="1" spc="300" dirty="0">
              <a:solidFill>
                <a:schemeClr val="accent1"/>
              </a:solidFill>
              <a:latin typeface="Arial" panose="020B0604020202020204" pitchFamily="34" charset="0"/>
              <a:ea typeface="微软雅黑" panose="020B0503020204020204" pitchFamily="34" charset="-122"/>
            </a:endParaRPr>
          </a:p>
        </p:txBody>
      </p:sp>
      <p:sp>
        <p:nvSpPr>
          <p:cNvPr id="1048640" name="文本框 61"/>
          <p:cNvSpPr txBox="1"/>
          <p:nvPr>
            <p:custDataLst>
              <p:tags r:id="rId13"/>
            </p:custDataLst>
          </p:nvPr>
        </p:nvSpPr>
        <p:spPr>
          <a:xfrm>
            <a:off x="7106285" y="3810635"/>
            <a:ext cx="4117975" cy="691515"/>
          </a:xfrm>
          <a:prstGeom prst="rect">
            <a:avLst/>
          </a:prstGeom>
          <a:noFill/>
        </p:spPr>
        <p:txBody>
          <a:bodyPr wrap="square" rtlCol="0" anchor="ctr">
            <a:normAutofit/>
          </a:bodyPr>
          <a:p>
            <a:pPr marL="0" lvl="0" indent="0" algn="l">
              <a:lnSpc>
                <a:spcPct val="100000"/>
              </a:lnSpc>
              <a:spcBef>
                <a:spcPts val="0"/>
              </a:spcBef>
              <a:spcAft>
                <a:spcPts val="800"/>
              </a:spcAft>
              <a:buSzPct val="100000"/>
              <a:buNone/>
            </a:pPr>
            <a:r>
              <a:rPr lang="zh-CN" altLang="en-US" sz="2800" spc="240" dirty="0">
                <a:solidFill>
                  <a:schemeClr val="tx1"/>
                </a:solidFill>
                <a:latin typeface="Arial" panose="020B0604020202020204" pitchFamily="34" charset="0"/>
                <a:ea typeface="微软雅黑" panose="020B0503020204020204" pitchFamily="34" charset="-122"/>
                <a:sym typeface="+mn-ea"/>
              </a:rPr>
              <a:t>应用案例</a:t>
            </a:r>
            <a:endParaRPr lang="zh-CN" altLang="en-US" sz="2800" spc="240" dirty="0">
              <a:solidFill>
                <a:schemeClr val="tx1"/>
              </a:solidFill>
              <a:latin typeface="Arial" panose="020B0604020202020204" pitchFamily="34" charset="0"/>
              <a:ea typeface="微软雅黑" panose="020B0503020204020204" pitchFamily="34" charset="-122"/>
              <a:sym typeface="+mn-ea"/>
            </a:endParaRPr>
          </a:p>
        </p:txBody>
      </p:sp>
      <p:sp>
        <p:nvSpPr>
          <p:cNvPr id="1048641" name="文本框 58"/>
          <p:cNvSpPr txBox="1"/>
          <p:nvPr>
            <p:custDataLst>
              <p:tags r:id="rId14"/>
            </p:custDataLst>
          </p:nvPr>
        </p:nvSpPr>
        <p:spPr>
          <a:xfrm>
            <a:off x="6212205" y="4590415"/>
            <a:ext cx="741680" cy="691515"/>
          </a:xfrm>
          <a:prstGeom prst="rect">
            <a:avLst/>
          </a:prstGeom>
          <a:noFill/>
        </p:spPr>
        <p:txBody>
          <a:bodyPr wrap="square" lIns="0" tIns="0" rIns="0" bIns="0" rtlCol="0" anchor="ctr">
            <a:normAutofit/>
          </a:bodyPr>
          <a:p>
            <a:pPr algn="ctr"/>
            <a:r>
              <a:rPr lang="en-US" altLang="zh-CN" sz="2800" b="1" spc="300" dirty="0">
                <a:solidFill>
                  <a:schemeClr val="accent1"/>
                </a:solidFill>
                <a:latin typeface="Arial" panose="020B0604020202020204" pitchFamily="34" charset="0"/>
                <a:ea typeface="微软雅黑" panose="020B0503020204020204" pitchFamily="34" charset="-122"/>
              </a:rPr>
              <a:t>05</a:t>
            </a:r>
            <a:endParaRPr lang="en-US" altLang="zh-CN" sz="2800" b="1" spc="300" dirty="0">
              <a:solidFill>
                <a:schemeClr val="accent1"/>
              </a:solidFill>
              <a:latin typeface="Arial" panose="020B0604020202020204" pitchFamily="34" charset="0"/>
              <a:ea typeface="微软雅黑" panose="020B0503020204020204" pitchFamily="34" charset="-122"/>
            </a:endParaRPr>
          </a:p>
        </p:txBody>
      </p:sp>
      <p:sp>
        <p:nvSpPr>
          <p:cNvPr id="1048642" name="文本框 61"/>
          <p:cNvSpPr txBox="1"/>
          <p:nvPr>
            <p:custDataLst>
              <p:tags r:id="rId15"/>
            </p:custDataLst>
          </p:nvPr>
        </p:nvSpPr>
        <p:spPr>
          <a:xfrm>
            <a:off x="7106285" y="4590415"/>
            <a:ext cx="4117975" cy="691515"/>
          </a:xfrm>
          <a:prstGeom prst="rect">
            <a:avLst/>
          </a:prstGeom>
          <a:noFill/>
        </p:spPr>
        <p:txBody>
          <a:bodyPr wrap="square" rtlCol="0" anchor="ctr">
            <a:normAutofit/>
          </a:bodyPr>
          <a:p>
            <a:pPr marL="0" lvl="0" indent="0" algn="l">
              <a:lnSpc>
                <a:spcPct val="100000"/>
              </a:lnSpc>
              <a:spcBef>
                <a:spcPts val="0"/>
              </a:spcBef>
              <a:spcAft>
                <a:spcPts val="800"/>
              </a:spcAft>
              <a:buSzPct val="100000"/>
              <a:buNone/>
            </a:pPr>
            <a:r>
              <a:rPr lang="zh-CN" altLang="en-US" sz="2800" spc="240" dirty="0">
                <a:solidFill>
                  <a:schemeClr val="tx1"/>
                </a:solidFill>
                <a:latin typeface="Arial" panose="020B0604020202020204" pitchFamily="34" charset="0"/>
                <a:ea typeface="微软雅黑" panose="020B0503020204020204" pitchFamily="34" charset="-122"/>
                <a:sym typeface="+mn-ea"/>
              </a:rPr>
              <a:t>市场活动</a:t>
            </a:r>
            <a:endParaRPr lang="zh-CN" altLang="en-US" sz="2800" spc="240" dirty="0">
              <a:solidFill>
                <a:schemeClr val="tx1"/>
              </a:solidFill>
              <a:latin typeface="Arial" panose="020B0604020202020204" pitchFamily="34" charset="0"/>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advClick="0" advTm="6000"/>
    </mc:Choice>
    <mc:Fallback>
      <p:transition advClick="0" advTm="6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4304" name="对象 11"/>
          <p:cNvGraphicFramePr>
            <a:graphicFrameLocks noChangeAspect="1"/>
          </p:cNvGraphicFramePr>
          <p:nvPr/>
        </p:nvGraphicFramePr>
        <p:xfrm>
          <a:off x="274955" y="1206500"/>
          <a:ext cx="5634990" cy="5375910"/>
        </p:xfrm>
        <a:graphic>
          <a:graphicData uri="http://schemas.openxmlformats.org/presentationml/2006/ole">
            <mc:AlternateContent xmlns:mc="http://schemas.openxmlformats.org/markup-compatibility/2006">
              <mc:Choice xmlns:v="urn:schemas-microsoft-com:vml" Requires="v">
                <p:oleObj spid="_x0000_s25" name="Visio" showAsIcon="1" r:id="rId1" imgW="15709900" imgH="14986000" progId="Visio.Drawing.15">
                  <p:embed/>
                </p:oleObj>
              </mc:Choice>
              <mc:Fallback>
                <p:oleObj name="Visio" showAsIcon="1" r:id="rId1" imgW="15709900" imgH="14986000" progId="Visio.Drawing.15">
                  <p:embed/>
                  <p:pic>
                    <p:nvPicPr>
                      <p:cNvPr id="0" name="对象 5"/>
                      <p:cNvPicPr/>
                      <p:nvPr/>
                    </p:nvPicPr>
                    <p:blipFill>
                      <a:blip r:embed="rId2"/>
                      <a:stretch>
                        <a:fillRect/>
                      </a:stretch>
                    </p:blipFill>
                    <p:spPr>
                      <a:xfrm>
                        <a:off x="274955" y="1206500"/>
                        <a:ext cx="5634990" cy="5375910"/>
                      </a:xfrm>
                      <a:prstGeom prst="rect">
                        <a:avLst/>
                      </a:prstGeom>
                    </p:spPr>
                  </p:pic>
                </p:oleObj>
              </mc:Fallback>
            </mc:AlternateContent>
          </a:graphicData>
        </a:graphic>
      </p:graphicFrame>
      <p:pic>
        <p:nvPicPr>
          <p:cNvPr id="26" name="图片 25" descr="BOX-MES1"/>
          <p:cNvPicPr>
            <a:picLocks noChangeAspect="1"/>
          </p:cNvPicPr>
          <p:nvPr/>
        </p:nvPicPr>
        <p:blipFill>
          <a:blip r:embed="rId3"/>
          <a:stretch>
            <a:fillRect/>
          </a:stretch>
        </p:blipFill>
        <p:spPr>
          <a:xfrm>
            <a:off x="5792470" y="1206500"/>
            <a:ext cx="6304280" cy="5330825"/>
          </a:xfrm>
          <a:prstGeom prst="rect">
            <a:avLst/>
          </a:prstGeom>
        </p:spPr>
      </p:pic>
      <p:sp>
        <p:nvSpPr>
          <p:cNvPr id="2" name="object 3"/>
          <p:cNvSpPr txBox="1">
            <a:spLocks noGrp="1"/>
          </p:cNvSpPr>
          <p:nvPr/>
        </p:nvSpPr>
        <p:spPr>
          <a:xfrm>
            <a:off x="461010" y="82868"/>
            <a:ext cx="4797425" cy="811530"/>
          </a:xfrm>
          <a:prstGeom prst="rect">
            <a:avLst/>
          </a:prstGeom>
        </p:spPr>
        <p:txBody>
          <a:bodyPr vert="horz" wrap="square" lIns="0" tIns="101600" rIns="0" bIns="0" rtlCol="0" anchor="ctr">
            <a:spAutoFit/>
          </a:bodyPr>
          <a:p>
            <a:pPr marL="12700" algn="l">
              <a:lnSpc>
                <a:spcPct val="100000"/>
              </a:lnSpc>
              <a:spcBef>
                <a:spcPts val="800"/>
              </a:spcBef>
            </a:pPr>
            <a:r>
              <a:rPr lang="zh-CN" sz="2800" b="1" spc="-10" dirty="0">
                <a:latin typeface="微软雅黑" panose="020B0503020204020204" pitchFamily="34" charset="-122"/>
                <a:cs typeface="微软雅黑" panose="020B0503020204020204" pitchFamily="34" charset="-122"/>
              </a:rPr>
              <a:t>智能数采远程解决方案</a:t>
            </a:r>
            <a:endParaRPr sz="2800">
              <a:latin typeface="微软雅黑" panose="020B0503020204020204" pitchFamily="34" charset="-122"/>
              <a:cs typeface="微软雅黑" panose="020B0503020204020204" pitchFamily="34" charset="-122"/>
            </a:endParaRPr>
          </a:p>
          <a:p>
            <a:pPr marL="55880" algn="l">
              <a:lnSpc>
                <a:spcPct val="100000"/>
              </a:lnSpc>
              <a:spcBef>
                <a:spcPts val="380"/>
              </a:spcBef>
            </a:pPr>
            <a:r>
              <a:rPr lang="en-US" sz="1500" dirty="0">
                <a:solidFill>
                  <a:srgbClr val="7E7E7E"/>
                </a:solidFill>
                <a:latin typeface="Calibri" panose="020F0502020204030204"/>
                <a:cs typeface="Calibri" panose="020F0502020204030204"/>
              </a:rPr>
              <a:t>DATA ACQUISTION SOLUTION</a:t>
            </a:r>
            <a:endParaRPr lang="en-US" sz="1500" dirty="0">
              <a:solidFill>
                <a:srgbClr val="7E7E7E"/>
              </a:solidFill>
              <a:latin typeface="Calibri" panose="020F0502020204030204"/>
              <a:cs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455930" y="1279525"/>
            <a:ext cx="4017645" cy="5273675"/>
          </a:xfrm>
          <a:prstGeom prst="rect">
            <a:avLst/>
          </a:prstGeom>
        </p:spPr>
      </p:pic>
      <p:pic>
        <p:nvPicPr>
          <p:cNvPr id="4" name="图片 3"/>
          <p:cNvPicPr>
            <a:picLocks noChangeAspect="1"/>
          </p:cNvPicPr>
          <p:nvPr/>
        </p:nvPicPr>
        <p:blipFill>
          <a:blip r:embed="rId2"/>
          <a:stretch>
            <a:fillRect/>
          </a:stretch>
        </p:blipFill>
        <p:spPr>
          <a:xfrm>
            <a:off x="4672330" y="1279525"/>
            <a:ext cx="6829425" cy="5272405"/>
          </a:xfrm>
          <a:prstGeom prst="rect">
            <a:avLst/>
          </a:prstGeom>
        </p:spPr>
      </p:pic>
      <p:sp>
        <p:nvSpPr>
          <p:cNvPr id="6" name="object 3"/>
          <p:cNvSpPr txBox="1">
            <a:spLocks noGrp="1"/>
          </p:cNvSpPr>
          <p:nvPr/>
        </p:nvSpPr>
        <p:spPr>
          <a:xfrm>
            <a:off x="453390" y="82868"/>
            <a:ext cx="3862705" cy="811530"/>
          </a:xfrm>
          <a:prstGeom prst="rect">
            <a:avLst/>
          </a:prstGeom>
        </p:spPr>
        <p:txBody>
          <a:bodyPr vert="horz" wrap="square" lIns="0" tIns="101600" rIns="0" bIns="0" rtlCol="0" anchor="ctr">
            <a:spAutoFit/>
          </a:bodyPr>
          <a:p>
            <a:pPr marL="12700" algn="l">
              <a:lnSpc>
                <a:spcPct val="100000"/>
              </a:lnSpc>
              <a:spcBef>
                <a:spcPts val="800"/>
              </a:spcBef>
            </a:pPr>
            <a:r>
              <a:rPr lang="zh-CN" altLang="en-US" sz="2800" b="1" spc="-10" dirty="0">
                <a:latin typeface="微软雅黑" panose="020B0503020204020204" pitchFamily="34" charset="-122"/>
                <a:cs typeface="微软雅黑" panose="020B0503020204020204" pitchFamily="34" charset="-122"/>
              </a:rPr>
              <a:t>国产</a:t>
            </a:r>
            <a:r>
              <a:rPr lang="en-US" altLang="zh-CN" sz="2800" b="1" spc="-10" dirty="0">
                <a:latin typeface="微软雅黑" panose="020B0503020204020204" pitchFamily="34" charset="-122"/>
                <a:cs typeface="微软雅黑" panose="020B0503020204020204" pitchFamily="34" charset="-122"/>
              </a:rPr>
              <a:t>PLC</a:t>
            </a:r>
            <a:r>
              <a:rPr lang="zh-CN" altLang="en-US" sz="2800" b="1" spc="-10" dirty="0">
                <a:latin typeface="微软雅黑" panose="020B0503020204020204" pitchFamily="34" charset="-122"/>
                <a:cs typeface="微软雅黑" panose="020B0503020204020204" pitchFamily="34" charset="-122"/>
              </a:rPr>
              <a:t>系列图片</a:t>
            </a:r>
            <a:endParaRPr sz="2800">
              <a:latin typeface="微软雅黑" panose="020B0503020204020204" pitchFamily="34" charset="-122"/>
              <a:cs typeface="微软雅黑" panose="020B0503020204020204" pitchFamily="34" charset="-122"/>
            </a:endParaRPr>
          </a:p>
          <a:p>
            <a:pPr marL="55880" algn="l">
              <a:lnSpc>
                <a:spcPct val="100000"/>
              </a:lnSpc>
              <a:spcBef>
                <a:spcPts val="380"/>
              </a:spcBef>
            </a:pPr>
            <a:r>
              <a:rPr lang="en-US" sz="1500" dirty="0">
                <a:solidFill>
                  <a:srgbClr val="7E7E7E"/>
                </a:solidFill>
                <a:latin typeface="Calibri" panose="020F0502020204030204"/>
                <a:cs typeface="Calibri" panose="020F0502020204030204"/>
              </a:rPr>
              <a:t>Domestic PLC series PHOTO</a:t>
            </a:r>
            <a:endParaRPr lang="en-US" sz="1500" dirty="0">
              <a:solidFill>
                <a:srgbClr val="7E7E7E"/>
              </a:solidFill>
              <a:latin typeface="Calibri" panose="020F0502020204030204"/>
              <a:cs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p14:dur="10" advClick="0" advTm="6000"/>
    </mc:Choice>
    <mc:Fallback>
      <p:transition advClick="0" advTm="6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object 3"/>
          <p:cNvSpPr txBox="1">
            <a:spLocks noGrp="1"/>
          </p:cNvSpPr>
          <p:nvPr/>
        </p:nvSpPr>
        <p:spPr>
          <a:xfrm>
            <a:off x="453390" y="82868"/>
            <a:ext cx="3862705" cy="811530"/>
          </a:xfrm>
          <a:prstGeom prst="rect">
            <a:avLst/>
          </a:prstGeom>
        </p:spPr>
        <p:txBody>
          <a:bodyPr vert="horz" wrap="square" lIns="0" tIns="101600" rIns="0" bIns="0" rtlCol="0" anchor="ctr">
            <a:spAutoFit/>
          </a:bodyPr>
          <a:p>
            <a:pPr marL="12700" algn="l">
              <a:lnSpc>
                <a:spcPct val="100000"/>
              </a:lnSpc>
              <a:spcBef>
                <a:spcPts val="800"/>
              </a:spcBef>
            </a:pPr>
            <a:r>
              <a:rPr lang="en-US" altLang="zh-CN" sz="2800" b="1" spc="-10" dirty="0">
                <a:latin typeface="微软雅黑" panose="020B0503020204020204" pitchFamily="34" charset="-122"/>
                <a:cs typeface="微软雅黑" panose="020B0503020204020204" pitchFamily="34" charset="-122"/>
              </a:rPr>
              <a:t>MES</a:t>
            </a:r>
            <a:r>
              <a:rPr lang="zh-CN" altLang="en-US" sz="2800" b="1" spc="-10" dirty="0">
                <a:latin typeface="微软雅黑" panose="020B0503020204020204" pitchFamily="34" charset="-122"/>
                <a:cs typeface="微软雅黑" panose="020B0503020204020204" pitchFamily="34" charset="-122"/>
              </a:rPr>
              <a:t>以太网系列</a:t>
            </a:r>
            <a:r>
              <a:rPr lang="en-US" altLang="zh-CN" sz="2800" b="1" spc="-10" dirty="0">
                <a:latin typeface="微软雅黑" panose="020B0503020204020204" pitchFamily="34" charset="-122"/>
                <a:cs typeface="微软雅黑" panose="020B0503020204020204" pitchFamily="34" charset="-122"/>
              </a:rPr>
              <a:t>PLC</a:t>
            </a:r>
            <a:endParaRPr sz="2800">
              <a:latin typeface="微软雅黑" panose="020B0503020204020204" pitchFamily="34" charset="-122"/>
              <a:cs typeface="微软雅黑" panose="020B0503020204020204" pitchFamily="34" charset="-122"/>
            </a:endParaRPr>
          </a:p>
          <a:p>
            <a:pPr marL="55880" algn="l">
              <a:lnSpc>
                <a:spcPct val="100000"/>
              </a:lnSpc>
              <a:spcBef>
                <a:spcPts val="380"/>
              </a:spcBef>
            </a:pPr>
            <a:r>
              <a:rPr lang="en-US" sz="1500" dirty="0">
                <a:solidFill>
                  <a:srgbClr val="7E7E7E"/>
                </a:solidFill>
                <a:latin typeface="Calibri" panose="020F0502020204030204"/>
                <a:cs typeface="Calibri" panose="020F0502020204030204"/>
              </a:rPr>
              <a:t>MES Ethernet series PLC</a:t>
            </a:r>
            <a:endParaRPr lang="en-US" sz="1500" dirty="0">
              <a:solidFill>
                <a:srgbClr val="7E7E7E"/>
              </a:solidFill>
              <a:latin typeface="Calibri" panose="020F0502020204030204"/>
              <a:cs typeface="Calibri" panose="020F0502020204030204"/>
            </a:endParaRPr>
          </a:p>
        </p:txBody>
      </p:sp>
      <p:pic>
        <p:nvPicPr>
          <p:cNvPr id="2" name="图片 1"/>
          <p:cNvPicPr>
            <a:picLocks noChangeAspect="1"/>
          </p:cNvPicPr>
          <p:nvPr/>
        </p:nvPicPr>
        <p:blipFill>
          <a:blip r:embed="rId1"/>
          <a:stretch>
            <a:fillRect/>
          </a:stretch>
        </p:blipFill>
        <p:spPr>
          <a:xfrm>
            <a:off x="2923540" y="1167130"/>
            <a:ext cx="8809990" cy="5283200"/>
          </a:xfrm>
          <a:prstGeom prst="rect">
            <a:avLst/>
          </a:prstGeom>
        </p:spPr>
      </p:pic>
      <p:pic>
        <p:nvPicPr>
          <p:cNvPr id="6" name="图片 5"/>
          <p:cNvPicPr>
            <a:picLocks noChangeAspect="1"/>
          </p:cNvPicPr>
          <p:nvPr/>
        </p:nvPicPr>
        <p:blipFill>
          <a:blip r:embed="rId2"/>
          <a:stretch>
            <a:fillRect/>
          </a:stretch>
        </p:blipFill>
        <p:spPr>
          <a:xfrm>
            <a:off x="122555" y="1207135"/>
            <a:ext cx="2712720" cy="2819400"/>
          </a:xfrm>
          <a:prstGeom prst="rect">
            <a:avLst/>
          </a:prstGeom>
        </p:spPr>
      </p:pic>
      <p:pic>
        <p:nvPicPr>
          <p:cNvPr id="7" name="图片 6"/>
          <p:cNvPicPr/>
          <p:nvPr/>
        </p:nvPicPr>
        <p:blipFill>
          <a:blip r:embed="rId3"/>
          <a:stretch>
            <a:fillRect/>
          </a:stretch>
        </p:blipFill>
        <p:spPr>
          <a:xfrm>
            <a:off x="122555" y="4076700"/>
            <a:ext cx="2713355" cy="21145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Click="0" advTm="6000"/>
    </mc:Choice>
    <mc:Fallback>
      <p:transition advClick="0" advTm="6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object 3"/>
          <p:cNvSpPr txBox="1">
            <a:spLocks noGrp="1"/>
          </p:cNvSpPr>
          <p:nvPr/>
        </p:nvSpPr>
        <p:spPr>
          <a:xfrm>
            <a:off x="453390" y="82868"/>
            <a:ext cx="3862705" cy="811530"/>
          </a:xfrm>
          <a:prstGeom prst="rect">
            <a:avLst/>
          </a:prstGeom>
        </p:spPr>
        <p:txBody>
          <a:bodyPr vert="horz" wrap="square" lIns="0" tIns="101600" rIns="0" bIns="0" rtlCol="0" anchor="ctr">
            <a:spAutoFit/>
          </a:bodyPr>
          <a:p>
            <a:pPr marL="12700" algn="l">
              <a:lnSpc>
                <a:spcPct val="100000"/>
              </a:lnSpc>
              <a:spcBef>
                <a:spcPts val="800"/>
              </a:spcBef>
            </a:pPr>
            <a:r>
              <a:rPr lang="zh-CN" sz="2800" b="1" spc="-10" dirty="0">
                <a:latin typeface="微软雅黑" panose="020B0503020204020204" pitchFamily="34" charset="-122"/>
                <a:cs typeface="微软雅黑" panose="020B0503020204020204" pitchFamily="34" charset="-122"/>
              </a:rPr>
              <a:t>分布式</a:t>
            </a:r>
            <a:r>
              <a:rPr lang="en-US" altLang="zh-CN" sz="2800" b="1" spc="-10" dirty="0">
                <a:latin typeface="微软雅黑" panose="020B0503020204020204" pitchFamily="34" charset="-122"/>
                <a:cs typeface="微软雅黑" panose="020B0503020204020204" pitchFamily="34" charset="-122"/>
              </a:rPr>
              <a:t>IO</a:t>
            </a:r>
            <a:r>
              <a:rPr lang="zh-CN" altLang="en-US" sz="2800" b="1" spc="-10" dirty="0">
                <a:latin typeface="微软雅黑" panose="020B0503020204020204" pitchFamily="34" charset="-122"/>
                <a:cs typeface="微软雅黑" panose="020B0503020204020204" pitchFamily="34" charset="-122"/>
              </a:rPr>
              <a:t>系列模块</a:t>
            </a:r>
            <a:endParaRPr sz="2800">
              <a:latin typeface="微软雅黑" panose="020B0503020204020204" pitchFamily="34" charset="-122"/>
              <a:cs typeface="微软雅黑" panose="020B0503020204020204" pitchFamily="34" charset="-122"/>
            </a:endParaRPr>
          </a:p>
          <a:p>
            <a:pPr marL="55880" algn="l">
              <a:lnSpc>
                <a:spcPct val="100000"/>
              </a:lnSpc>
              <a:spcBef>
                <a:spcPts val="380"/>
              </a:spcBef>
            </a:pPr>
            <a:r>
              <a:rPr lang="en-US" sz="1500" dirty="0">
                <a:solidFill>
                  <a:srgbClr val="7E7E7E"/>
                </a:solidFill>
                <a:latin typeface="Calibri" panose="020F0502020204030204"/>
                <a:cs typeface="Calibri" panose="020F0502020204030204"/>
              </a:rPr>
              <a:t>Distributed IO Series Modules</a:t>
            </a:r>
            <a:endParaRPr lang="en-US" sz="1500" dirty="0">
              <a:solidFill>
                <a:srgbClr val="7E7E7E"/>
              </a:solidFill>
              <a:latin typeface="Calibri" panose="020F0502020204030204"/>
              <a:cs typeface="Calibri" panose="020F0502020204030204"/>
            </a:endParaRPr>
          </a:p>
        </p:txBody>
      </p:sp>
      <p:pic>
        <p:nvPicPr>
          <p:cNvPr id="3" name="图片 2"/>
          <p:cNvPicPr>
            <a:picLocks noChangeAspect="1"/>
          </p:cNvPicPr>
          <p:nvPr/>
        </p:nvPicPr>
        <p:blipFill>
          <a:blip r:embed="rId1"/>
          <a:stretch>
            <a:fillRect/>
          </a:stretch>
        </p:blipFill>
        <p:spPr>
          <a:xfrm>
            <a:off x="4907280" y="1370330"/>
            <a:ext cx="7216775" cy="4853305"/>
          </a:xfrm>
          <a:prstGeom prst="rect">
            <a:avLst/>
          </a:prstGeom>
        </p:spPr>
      </p:pic>
      <p:pic>
        <p:nvPicPr>
          <p:cNvPr id="4" name="图片 3" descr="分布式IO"/>
          <p:cNvPicPr>
            <a:picLocks noChangeAspect="1"/>
          </p:cNvPicPr>
          <p:nvPr/>
        </p:nvPicPr>
        <p:blipFill>
          <a:blip r:embed="rId2"/>
          <a:stretch>
            <a:fillRect/>
          </a:stretch>
        </p:blipFill>
        <p:spPr>
          <a:xfrm>
            <a:off x="22860" y="1370330"/>
            <a:ext cx="4815205" cy="485267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Click="0" advTm="6000"/>
    </mc:Choice>
    <mc:Fallback>
      <p:transition advClick="0" advTm="6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99" name=""/>
        <p:cNvGrpSpPr/>
        <p:nvPr/>
      </p:nvGrpSpPr>
      <p:grpSpPr/>
      <p:sp>
        <p:nvSpPr>
          <p:cNvPr id="1048766" name="矩形 1"/>
          <p:cNvSpPr/>
          <p:nvPr>
            <p:custDataLst>
              <p:tags r:id="rId1"/>
            </p:custDataLst>
          </p:nvPr>
        </p:nvSpPr>
        <p:spPr>
          <a:xfrm>
            <a:off x="1573073" y="4549496"/>
            <a:ext cx="2124000" cy="187200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1048767" name="矩形 61"/>
          <p:cNvSpPr/>
          <p:nvPr>
            <p:custDataLst>
              <p:tags r:id="rId2"/>
            </p:custDataLst>
          </p:nvPr>
        </p:nvSpPr>
        <p:spPr>
          <a:xfrm>
            <a:off x="3869549" y="4549496"/>
            <a:ext cx="2124000" cy="187200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1048768" name="矩形 62"/>
          <p:cNvSpPr/>
          <p:nvPr>
            <p:custDataLst>
              <p:tags r:id="rId3"/>
            </p:custDataLst>
          </p:nvPr>
        </p:nvSpPr>
        <p:spPr>
          <a:xfrm>
            <a:off x="6166025" y="4549496"/>
            <a:ext cx="2124000" cy="187200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1048769" name="矩形 63"/>
          <p:cNvSpPr/>
          <p:nvPr>
            <p:custDataLst>
              <p:tags r:id="rId4"/>
            </p:custDataLst>
          </p:nvPr>
        </p:nvSpPr>
        <p:spPr>
          <a:xfrm>
            <a:off x="8462501" y="4549496"/>
            <a:ext cx="2124000" cy="187200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1048770" name="ïSḷïḓè"/>
          <p:cNvSpPr/>
          <p:nvPr>
            <p:custDataLst>
              <p:tags r:id="rId5"/>
            </p:custDataLst>
          </p:nvPr>
        </p:nvSpPr>
        <p:spPr>
          <a:xfrm>
            <a:off x="1368577" y="1957378"/>
            <a:ext cx="2543002" cy="503761"/>
          </a:xfrm>
          <a:prstGeom prst="notchedRightArrow">
            <a:avLst>
              <a:gd name="adj1" fmla="val 100000"/>
              <a:gd name="adj2" fmla="val 3763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pPr>
            <a:endParaRPr kumimoji="0" sz="1800" b="0" i="0" u="none" strike="noStrike" kern="1200" cap="none" spc="0" normalizeH="0" noProof="0">
              <a:ln>
                <a:noFill/>
              </a:ln>
              <a:solidFill>
                <a:prstClr val="white"/>
              </a:solidFill>
              <a:effectLst/>
              <a:uLnTx/>
              <a:uFillTx/>
              <a:latin typeface="Times New Roman" panose="02020603050405020304" pitchFamily="18" charset="0"/>
              <a:ea typeface="微软雅黑" panose="020B0503020204020204" pitchFamily="34" charset="-122"/>
              <a:cs typeface="+mn-cs"/>
            </a:endParaRPr>
          </a:p>
        </p:txBody>
      </p:sp>
      <p:sp>
        <p:nvSpPr>
          <p:cNvPr id="1048771" name="iśľiḑê"/>
          <p:cNvSpPr txBox="1"/>
          <p:nvPr>
            <p:custDataLst>
              <p:tags r:id="rId6"/>
            </p:custDataLst>
          </p:nvPr>
        </p:nvSpPr>
        <p:spPr>
          <a:xfrm>
            <a:off x="1368577" y="1491464"/>
            <a:ext cx="2543002" cy="311402"/>
          </a:xfrm>
          <a:prstGeom prst="rect">
            <a:avLst/>
          </a:prstGeom>
        </p:spPr>
        <p:txBody>
          <a:bodyPr wrap="none" lIns="0" tIns="0" rIns="0" bIns="0" anchor="ctr" anchorCtr="0">
            <a:normAutofit/>
          </a:bodyPr>
          <a:p>
            <a:pPr marL="0" marR="0" lvl="0" indent="0" algn="ctr" defTabSz="914400" rtl="1" eaLnBrk="1" fontAlgn="auto" latinLnBrk="0" hangingPunct="1">
              <a:lnSpc>
                <a:spcPct val="100000"/>
              </a:lnSpc>
              <a:spcBef>
                <a:spcPct val="0"/>
              </a:spcBef>
              <a:spcAft>
                <a:spcPts val="0"/>
              </a:spcAft>
              <a:buClrTx/>
              <a:buSzTx/>
              <a:buFontTx/>
              <a:buNone/>
            </a:pPr>
            <a:r>
              <a:rPr kumimoji="0" lang="en-US" altLang="zh-CN" sz="1800" b="1" i="0" u="none" strike="noStrike" kern="1200" cap="none" spc="0" normalizeH="0" noProof="0" dirty="0">
                <a:ln>
                  <a:noFill/>
                </a:ln>
                <a:solidFill>
                  <a:srgbClr val="0070C0"/>
                </a:solidFill>
                <a:effectLst/>
                <a:uLnTx/>
                <a:uFillTx/>
                <a:latin typeface="Times New Roman" panose="02020603050405020304" pitchFamily="18" charset="0"/>
                <a:ea typeface="微软雅黑" panose="020B0503020204020204" pitchFamily="34" charset="-122"/>
                <a:cs typeface="+mn-cs"/>
              </a:rPr>
              <a:t>S7-200/300</a:t>
            </a:r>
            <a:endParaRPr kumimoji="0" lang="en-US" altLang="zh-CN" sz="1800" b="1" i="0" u="none" strike="noStrike" kern="1200" cap="none" spc="0" normalizeH="0" noProof="0" dirty="0">
              <a:ln>
                <a:noFill/>
              </a:ln>
              <a:solidFill>
                <a:srgbClr val="0070C0"/>
              </a:solidFill>
              <a:effectLst/>
              <a:uLnTx/>
              <a:uFillTx/>
              <a:latin typeface="Times New Roman" panose="02020603050405020304" pitchFamily="18" charset="0"/>
              <a:ea typeface="微软雅黑" panose="020B0503020204020204" pitchFamily="34" charset="-122"/>
              <a:cs typeface="+mn-cs"/>
            </a:endParaRPr>
          </a:p>
        </p:txBody>
      </p:sp>
      <p:sp>
        <p:nvSpPr>
          <p:cNvPr id="1048772" name="ïṥḻïḍe"/>
          <p:cNvSpPr/>
          <p:nvPr>
            <p:custDataLst>
              <p:tags r:id="rId7"/>
            </p:custDataLst>
          </p:nvPr>
        </p:nvSpPr>
        <p:spPr bwMode="auto">
          <a:xfrm>
            <a:off x="1573669" y="4568368"/>
            <a:ext cx="2088000" cy="1800000"/>
          </a:xfrm>
          <a:prstGeom prst="rect">
            <a:avLst/>
          </a:prstGeom>
          <a:noFill/>
          <a:ln>
            <a:noFill/>
          </a:ln>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171450" marR="0" lvl="0" indent="-171450" algn="l" defTabSz="914400" rtl="0" eaLnBrk="1" fontAlgn="auto" latinLnBrk="0" hangingPunct="1">
              <a:lnSpc>
                <a:spcPct val="120000"/>
              </a:lnSpc>
              <a:spcBef>
                <a:spcPts val="0"/>
              </a:spcBef>
              <a:spcAft>
                <a:spcPts val="0"/>
              </a:spcAft>
              <a:buClrTx/>
              <a:buSzPct val="25000"/>
              <a:buFont typeface="Wingdings" panose="05000000000000000000" pitchFamily="2" charset="2"/>
              <a:buChar char="l"/>
            </a:pPr>
            <a:r>
              <a:rPr kumimoji="0" lang="zh-CN" altLang="en-US" sz="1200" b="0"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多款</a:t>
            </a:r>
            <a:r>
              <a:rPr kumimoji="0" lang="en-US" altLang="zh-CN" sz="1200" b="0"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S7-200CPU</a:t>
            </a:r>
            <a:r>
              <a:rPr kumimoji="0" lang="zh-CN" altLang="en-US" sz="1200" b="0"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，高密度模块，用户更多选型</a:t>
            </a:r>
            <a:endParaRPr kumimoji="0" lang="en-US" altLang="zh-CN" sz="1200" b="0"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mn-cs"/>
            </a:endParaRPr>
          </a:p>
          <a:p>
            <a:pPr marL="171450" marR="0" lvl="0" indent="-171450" algn="l" defTabSz="914400" rtl="0" eaLnBrk="1" fontAlgn="auto" latinLnBrk="0" hangingPunct="1">
              <a:lnSpc>
                <a:spcPct val="120000"/>
              </a:lnSpc>
              <a:spcBef>
                <a:spcPts val="0"/>
              </a:spcBef>
              <a:spcAft>
                <a:spcPts val="0"/>
              </a:spcAft>
              <a:buClrTx/>
              <a:buSzPct val="25000"/>
              <a:buFont typeface="Wingdings" panose="05000000000000000000" pitchFamily="2" charset="2"/>
              <a:buChar char="l"/>
            </a:pPr>
            <a:endParaRPr kumimoji="0" lang="en-US" altLang="zh-CN" sz="1200" b="0"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mn-cs"/>
            </a:endParaRPr>
          </a:p>
          <a:p>
            <a:pPr marL="90805" indent="-90805">
              <a:lnSpc>
                <a:spcPct val="120000"/>
              </a:lnSpc>
              <a:buSzPct val="25000"/>
              <a:buFont typeface="Wingdings" panose="05000000000000000000" pitchFamily="2" charset="2"/>
              <a:buChar char="l"/>
            </a:pPr>
            <a:r>
              <a:rPr lang="zh-CN" altLang="en-US" sz="1200" dirty="0">
                <a:solidFill>
                  <a:prstClr val="black"/>
                </a:solidFill>
                <a:latin typeface="Times New Roman" panose="02020603050405020304" pitchFamily="18" charset="0"/>
                <a:ea typeface="微软雅黑" panose="020B0503020204020204" pitchFamily="34" charset="-122"/>
              </a:rPr>
              <a:t>完美搭配和替换，超高性价比。</a:t>
            </a:r>
            <a:endParaRPr lang="en-US" altLang="zh-CN" sz="1200" dirty="0">
              <a:solidFill>
                <a:prstClr val="black"/>
              </a:solidFill>
              <a:latin typeface="Times New Roman" panose="02020603050405020304" pitchFamily="18" charset="0"/>
              <a:ea typeface="微软雅黑" panose="020B0503020204020204" pitchFamily="34" charset="-122"/>
            </a:endParaRPr>
          </a:p>
        </p:txBody>
      </p:sp>
      <p:sp>
        <p:nvSpPr>
          <p:cNvPr id="1048773" name="îśļîdê"/>
          <p:cNvSpPr txBox="1"/>
          <p:nvPr>
            <p:custDataLst>
              <p:tags r:id="rId8"/>
            </p:custDataLst>
          </p:nvPr>
        </p:nvSpPr>
        <p:spPr bwMode="auto">
          <a:xfrm>
            <a:off x="1528703" y="4117496"/>
            <a:ext cx="2208972" cy="432000"/>
          </a:xfrm>
          <a:prstGeom prst="rect">
            <a:avLst/>
          </a:prstGeom>
          <a:noFill/>
          <a:ln>
            <a:noFill/>
          </a:ln>
        </p:spPr>
        <p:txBody>
          <a:bodyPr wrap="none" lIns="90000" tIns="46800" rIns="90000" bIns="4680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ct val="0"/>
              </a:spcBef>
              <a:spcAft>
                <a:spcPts val="0"/>
              </a:spcAft>
              <a:buClrTx/>
              <a:buSzTx/>
              <a:buFontTx/>
              <a:buNone/>
            </a:pPr>
            <a:r>
              <a:rPr kumimoji="0" lang="zh-CN" altLang="en-US" sz="1400" b="1"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完美兼容</a:t>
            </a:r>
            <a:endParaRPr kumimoji="0" lang="zh-CN" altLang="en-US" sz="1400" b="1"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mn-cs"/>
            </a:endParaRPr>
          </a:p>
        </p:txBody>
      </p:sp>
      <p:sp>
        <p:nvSpPr>
          <p:cNvPr id="1048774" name="î$ḷïde"/>
          <p:cNvSpPr/>
          <p:nvPr>
            <p:custDataLst>
              <p:tags r:id="rId9"/>
            </p:custDataLst>
          </p:nvPr>
        </p:nvSpPr>
        <p:spPr>
          <a:xfrm>
            <a:off x="3662846" y="1957378"/>
            <a:ext cx="2543000" cy="503761"/>
          </a:xfrm>
          <a:prstGeom prst="notchedRightArrow">
            <a:avLst>
              <a:gd name="adj1" fmla="val 100000"/>
              <a:gd name="adj2" fmla="val 3763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pPr>
            <a:endParaRPr kumimoji="0" sz="1800" b="0" i="0" u="none" strike="noStrike" kern="1200" cap="none" spc="0" normalizeH="0" noProof="0">
              <a:ln>
                <a:noFill/>
              </a:ln>
              <a:solidFill>
                <a:prstClr val="white"/>
              </a:solidFill>
              <a:effectLst/>
              <a:uLnTx/>
              <a:uFillTx/>
              <a:latin typeface="Times New Roman" panose="02020603050405020304" pitchFamily="18" charset="0"/>
              <a:ea typeface="微软雅黑" panose="020B0503020204020204" pitchFamily="34" charset="-122"/>
              <a:cs typeface="+mn-cs"/>
            </a:endParaRPr>
          </a:p>
        </p:txBody>
      </p:sp>
      <p:sp>
        <p:nvSpPr>
          <p:cNvPr id="1048775" name="îṣḻîdê"/>
          <p:cNvSpPr txBox="1"/>
          <p:nvPr>
            <p:custDataLst>
              <p:tags r:id="rId10"/>
            </p:custDataLst>
          </p:nvPr>
        </p:nvSpPr>
        <p:spPr>
          <a:xfrm>
            <a:off x="3662844" y="1491464"/>
            <a:ext cx="2543000" cy="311402"/>
          </a:xfrm>
          <a:prstGeom prst="rect">
            <a:avLst/>
          </a:prstGeom>
        </p:spPr>
        <p:txBody>
          <a:bodyPr wrap="none" lIns="0" tIns="0" rIns="0" bIns="0" anchor="ctr" anchorCtr="0">
            <a:normAutofit/>
          </a:bodyPr>
          <a:p>
            <a:pPr marL="0" marR="0" lvl="0" indent="0" algn="ctr" defTabSz="914400" rtl="1" eaLnBrk="1" fontAlgn="auto" latinLnBrk="0" hangingPunct="1">
              <a:lnSpc>
                <a:spcPct val="100000"/>
              </a:lnSpc>
              <a:spcBef>
                <a:spcPct val="0"/>
              </a:spcBef>
              <a:spcAft>
                <a:spcPts val="0"/>
              </a:spcAft>
              <a:buClrTx/>
              <a:buSzTx/>
              <a:buFontTx/>
              <a:buNone/>
            </a:pPr>
            <a:r>
              <a:rPr kumimoji="0" lang="en-US" altLang="zh-CN" sz="1800" b="1" i="0" u="none" strike="noStrike" kern="1200" cap="none" spc="0" normalizeH="0" noProof="0" dirty="0">
                <a:ln>
                  <a:noFill/>
                </a:ln>
                <a:solidFill>
                  <a:srgbClr val="ED7D31">
                    <a:lumMod val="75000"/>
                  </a:srgbClr>
                </a:solidFill>
                <a:effectLst/>
                <a:uLnTx/>
                <a:uFillTx/>
                <a:latin typeface="Times New Roman" panose="02020603050405020304" pitchFamily="18" charset="0"/>
                <a:ea typeface="微软雅黑" panose="020B0503020204020204" pitchFamily="34" charset="-122"/>
                <a:cs typeface="+mn-cs"/>
              </a:rPr>
              <a:t>SMART PLC</a:t>
            </a:r>
            <a:endParaRPr kumimoji="0" lang="en-US" altLang="zh-CN" sz="1800" b="1" i="0" u="none" strike="noStrike" kern="1200" cap="none" spc="0" normalizeH="0" noProof="0" dirty="0">
              <a:ln>
                <a:noFill/>
              </a:ln>
              <a:solidFill>
                <a:srgbClr val="ED7D31">
                  <a:lumMod val="75000"/>
                </a:srgbClr>
              </a:solidFill>
              <a:effectLst/>
              <a:uLnTx/>
              <a:uFillTx/>
              <a:latin typeface="Times New Roman" panose="02020603050405020304" pitchFamily="18" charset="0"/>
              <a:ea typeface="微软雅黑" panose="020B0503020204020204" pitchFamily="34" charset="-122"/>
              <a:cs typeface="+mn-cs"/>
            </a:endParaRPr>
          </a:p>
        </p:txBody>
      </p:sp>
      <p:sp>
        <p:nvSpPr>
          <p:cNvPr id="1048776" name="ïşľiḍè"/>
          <p:cNvSpPr/>
          <p:nvPr>
            <p:custDataLst>
              <p:tags r:id="rId11"/>
            </p:custDataLst>
          </p:nvPr>
        </p:nvSpPr>
        <p:spPr bwMode="auto">
          <a:xfrm>
            <a:off x="3876155" y="4568368"/>
            <a:ext cx="2088000" cy="1800000"/>
          </a:xfrm>
          <a:prstGeom prst="rect">
            <a:avLst/>
          </a:prstGeom>
          <a:noFill/>
          <a:ln>
            <a:noFill/>
          </a:ln>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90805" indent="-90805">
              <a:lnSpc>
                <a:spcPct val="120000"/>
              </a:lnSpc>
              <a:buSzPct val="25000"/>
              <a:buFont typeface="Wingdings" panose="05000000000000000000" pitchFamily="2" charset="2"/>
              <a:buChar char="l"/>
            </a:pPr>
            <a:r>
              <a:rPr lang="en-US" altLang="zh-CN" sz="1200" dirty="0">
                <a:solidFill>
                  <a:prstClr val="black"/>
                </a:solidFill>
                <a:latin typeface="Times New Roman" panose="02020603050405020304" pitchFamily="18" charset="0"/>
                <a:ea typeface="微软雅黑" panose="020B0503020204020204" pitchFamily="34" charset="-122"/>
              </a:rPr>
              <a:t>CPU</a:t>
            </a:r>
            <a:r>
              <a:rPr lang="zh-CN" altLang="en-US" sz="1200" dirty="0">
                <a:solidFill>
                  <a:prstClr val="black"/>
                </a:solidFill>
                <a:latin typeface="Times New Roman" panose="02020603050405020304" pitchFamily="18" charset="0"/>
                <a:ea typeface="微软雅黑" panose="020B0503020204020204" pitchFamily="34" charset="-122"/>
              </a:rPr>
              <a:t>相互兼容，多款信号板，连接超过西家技术。</a:t>
            </a:r>
            <a:endParaRPr lang="en-US" altLang="zh-CN" sz="1200" dirty="0">
              <a:solidFill>
                <a:prstClr val="black"/>
              </a:solidFill>
              <a:latin typeface="Times New Roman" panose="02020603050405020304" pitchFamily="18" charset="0"/>
              <a:ea typeface="微软雅黑" panose="020B0503020204020204" pitchFamily="34" charset="-122"/>
            </a:endParaRPr>
          </a:p>
          <a:p>
            <a:pPr marL="171450" marR="0" lvl="0" indent="-171450" algn="l" defTabSz="914400" rtl="0" eaLnBrk="1" fontAlgn="auto" latinLnBrk="0" hangingPunct="1">
              <a:lnSpc>
                <a:spcPct val="120000"/>
              </a:lnSpc>
              <a:spcBef>
                <a:spcPts val="0"/>
              </a:spcBef>
              <a:spcAft>
                <a:spcPts val="0"/>
              </a:spcAft>
              <a:buClrTx/>
              <a:buSzPct val="25000"/>
              <a:buFont typeface="Arial" panose="020B0604020202020204" pitchFamily="34" charset="0"/>
              <a:buChar char="•"/>
            </a:pPr>
            <a:endParaRPr kumimoji="0" lang="en-US" altLang="zh-CN" sz="1200" b="0"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mn-cs"/>
            </a:endParaRPr>
          </a:p>
          <a:p>
            <a:pPr marL="171450" marR="0" lvl="0" indent="-171450" algn="l" defTabSz="914400" rtl="0" eaLnBrk="1" fontAlgn="auto" latinLnBrk="0" hangingPunct="1">
              <a:lnSpc>
                <a:spcPct val="120000"/>
              </a:lnSpc>
              <a:spcBef>
                <a:spcPts val="0"/>
              </a:spcBef>
              <a:spcAft>
                <a:spcPts val="0"/>
              </a:spcAft>
              <a:buClrTx/>
              <a:buSzPct val="25000"/>
              <a:buFont typeface="Arial" panose="020B0604020202020204" pitchFamily="34" charset="0"/>
              <a:buChar char="•"/>
            </a:pPr>
            <a:endParaRPr kumimoji="0" lang="en-US" altLang="zh-CN" sz="1200" b="0"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mn-cs"/>
            </a:endParaRPr>
          </a:p>
          <a:p>
            <a:pPr marL="90805" indent="-90805">
              <a:lnSpc>
                <a:spcPct val="120000"/>
              </a:lnSpc>
              <a:buSzPct val="25000"/>
              <a:buFont typeface="Wingdings" panose="05000000000000000000" pitchFamily="2" charset="2"/>
              <a:buChar char="l"/>
            </a:pPr>
            <a:r>
              <a:rPr lang="zh-CN" altLang="en-US" sz="1200" dirty="0">
                <a:solidFill>
                  <a:prstClr val="black"/>
                </a:solidFill>
                <a:latin typeface="Times New Roman" panose="02020603050405020304" pitchFamily="18" charset="0"/>
                <a:ea typeface="微软雅黑" panose="020B0503020204020204" pitchFamily="34" charset="-122"/>
                <a:sym typeface="+mn-ea"/>
              </a:rPr>
              <a:t>完美搭配和替换，超高性价比。</a:t>
            </a:r>
            <a:endParaRPr lang="zh-CN" altLang="en-US" sz="1200" dirty="0">
              <a:solidFill>
                <a:prstClr val="black"/>
              </a:solidFill>
              <a:latin typeface="Times New Roman" panose="02020603050405020304" pitchFamily="18" charset="0"/>
              <a:ea typeface="微软雅黑" panose="020B0503020204020204" pitchFamily="34" charset="-122"/>
            </a:endParaRPr>
          </a:p>
        </p:txBody>
      </p:sp>
      <p:sp>
        <p:nvSpPr>
          <p:cNvPr id="1048777" name="ï$lîdê"/>
          <p:cNvSpPr txBox="1"/>
          <p:nvPr>
            <p:custDataLst>
              <p:tags r:id="rId12"/>
            </p:custDataLst>
          </p:nvPr>
        </p:nvSpPr>
        <p:spPr bwMode="auto">
          <a:xfrm>
            <a:off x="3826414" y="4117496"/>
            <a:ext cx="2208971" cy="432000"/>
          </a:xfrm>
          <a:prstGeom prst="rect">
            <a:avLst/>
          </a:prstGeom>
          <a:noFill/>
          <a:ln>
            <a:noFill/>
          </a:ln>
        </p:spPr>
        <p:txBody>
          <a:bodyPr wrap="none" lIns="90000" tIns="46800" rIns="90000" bIns="4680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ct val="0"/>
              </a:spcBef>
              <a:spcAft>
                <a:spcPts val="0"/>
              </a:spcAft>
              <a:buClrTx/>
              <a:buSzTx/>
              <a:buFontTx/>
              <a:buNone/>
            </a:pPr>
            <a:r>
              <a:rPr kumimoji="0" lang="zh-CN" altLang="en-US" sz="1400" b="1"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黄金搭档</a:t>
            </a:r>
            <a:endParaRPr kumimoji="0" lang="zh-CN" altLang="en-US" sz="1400" b="1"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mn-cs"/>
            </a:endParaRPr>
          </a:p>
        </p:txBody>
      </p:sp>
      <p:sp>
        <p:nvSpPr>
          <p:cNvPr id="1048778" name="îSḻïḑé"/>
          <p:cNvSpPr/>
          <p:nvPr>
            <p:custDataLst>
              <p:tags r:id="rId13"/>
            </p:custDataLst>
          </p:nvPr>
        </p:nvSpPr>
        <p:spPr>
          <a:xfrm>
            <a:off x="5957112" y="1957378"/>
            <a:ext cx="2543001" cy="503761"/>
          </a:xfrm>
          <a:prstGeom prst="notchedRightArrow">
            <a:avLst>
              <a:gd name="adj1" fmla="val 100000"/>
              <a:gd name="adj2" fmla="val 3763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pPr>
            <a:endParaRPr kumimoji="0" sz="1800" b="0" i="0" u="none" strike="noStrike" kern="1200" cap="none" spc="0" normalizeH="0" noProof="0">
              <a:ln>
                <a:noFill/>
              </a:ln>
              <a:solidFill>
                <a:prstClr val="white"/>
              </a:solidFill>
              <a:effectLst/>
              <a:uLnTx/>
              <a:uFillTx/>
              <a:latin typeface="Times New Roman" panose="02020603050405020304" pitchFamily="18" charset="0"/>
              <a:ea typeface="微软雅黑" panose="020B0503020204020204" pitchFamily="34" charset="-122"/>
              <a:cs typeface="+mn-cs"/>
            </a:endParaRPr>
          </a:p>
        </p:txBody>
      </p:sp>
      <p:sp>
        <p:nvSpPr>
          <p:cNvPr id="1048779" name="îśḻiḋé"/>
          <p:cNvSpPr txBox="1"/>
          <p:nvPr>
            <p:custDataLst>
              <p:tags r:id="rId14"/>
            </p:custDataLst>
          </p:nvPr>
        </p:nvSpPr>
        <p:spPr>
          <a:xfrm>
            <a:off x="5957111" y="1491464"/>
            <a:ext cx="2543001" cy="311402"/>
          </a:xfrm>
          <a:prstGeom prst="rect">
            <a:avLst/>
          </a:prstGeom>
        </p:spPr>
        <p:txBody>
          <a:bodyPr wrap="none" lIns="0" tIns="0" rIns="0" bIns="0" anchor="ctr" anchorCtr="0">
            <a:normAutofit/>
          </a:bodyPr>
          <a:p>
            <a:pPr marL="0" marR="0" lvl="0" indent="0" algn="ctr" defTabSz="914400" rtl="1" eaLnBrk="1" fontAlgn="auto" latinLnBrk="0" hangingPunct="1">
              <a:lnSpc>
                <a:spcPct val="100000"/>
              </a:lnSpc>
              <a:spcBef>
                <a:spcPct val="0"/>
              </a:spcBef>
              <a:spcAft>
                <a:spcPts val="0"/>
              </a:spcAft>
              <a:buClrTx/>
              <a:buSzTx/>
              <a:buFontTx/>
              <a:buNone/>
            </a:pPr>
            <a:r>
              <a:rPr kumimoji="0" lang="zh-CN" altLang="en-US" sz="1800" b="1" i="0" u="none" strike="noStrike" kern="1200" cap="none" spc="0" normalizeH="0" noProof="0" dirty="0">
                <a:ln>
                  <a:noFill/>
                </a:ln>
                <a:solidFill>
                  <a:srgbClr val="0070C0"/>
                </a:solidFill>
                <a:effectLst/>
                <a:uLnTx/>
                <a:uFillTx/>
                <a:latin typeface="Times New Roman" panose="02020603050405020304" pitchFamily="18" charset="0"/>
                <a:ea typeface="微软雅黑" panose="020B0503020204020204" pitchFamily="34" charset="-122"/>
                <a:cs typeface="+mn-cs"/>
              </a:rPr>
              <a:t>分布式</a:t>
            </a:r>
            <a:r>
              <a:rPr kumimoji="0" lang="en-US" altLang="zh-CN" sz="1800" b="1" i="0" u="none" strike="noStrike" kern="1200" cap="none" spc="0" normalizeH="0" noProof="0" dirty="0">
                <a:ln>
                  <a:noFill/>
                </a:ln>
                <a:solidFill>
                  <a:srgbClr val="0070C0"/>
                </a:solidFill>
                <a:effectLst/>
                <a:uLnTx/>
                <a:uFillTx/>
                <a:latin typeface="Times New Roman" panose="02020603050405020304" pitchFamily="18" charset="0"/>
                <a:ea typeface="微软雅黑" panose="020B0503020204020204" pitchFamily="34" charset="-122"/>
                <a:cs typeface="+mn-cs"/>
              </a:rPr>
              <a:t>IO</a:t>
            </a:r>
            <a:r>
              <a:rPr kumimoji="0" lang="zh-CN" altLang="en-US" sz="1800" b="1" i="0" u="none" strike="noStrike" kern="1200" cap="none" spc="0" normalizeH="0" noProof="0" dirty="0">
                <a:ln>
                  <a:noFill/>
                </a:ln>
                <a:solidFill>
                  <a:srgbClr val="0070C0"/>
                </a:solidFill>
                <a:effectLst/>
                <a:uLnTx/>
                <a:uFillTx/>
                <a:latin typeface="Times New Roman" panose="02020603050405020304" pitchFamily="18" charset="0"/>
                <a:ea typeface="微软雅黑" panose="020B0503020204020204" pitchFamily="34" charset="-122"/>
                <a:cs typeface="+mn-cs"/>
              </a:rPr>
              <a:t>模块</a:t>
            </a:r>
            <a:endParaRPr kumimoji="0" lang="zh-CN" altLang="en-US" sz="1800" b="1" i="0" u="none" strike="noStrike" kern="1200" cap="none" spc="0" normalizeH="0" noProof="0" dirty="0">
              <a:ln>
                <a:noFill/>
              </a:ln>
              <a:solidFill>
                <a:srgbClr val="0070C0"/>
              </a:solidFill>
              <a:effectLst/>
              <a:uLnTx/>
              <a:uFillTx/>
              <a:latin typeface="Times New Roman" panose="02020603050405020304" pitchFamily="18" charset="0"/>
              <a:ea typeface="微软雅黑" panose="020B0503020204020204" pitchFamily="34" charset="-122"/>
              <a:cs typeface="+mn-cs"/>
            </a:endParaRPr>
          </a:p>
        </p:txBody>
      </p:sp>
      <p:sp>
        <p:nvSpPr>
          <p:cNvPr id="1048780" name="îṡ1íḑe"/>
          <p:cNvSpPr/>
          <p:nvPr>
            <p:custDataLst>
              <p:tags r:id="rId15"/>
            </p:custDataLst>
          </p:nvPr>
        </p:nvSpPr>
        <p:spPr bwMode="auto">
          <a:xfrm>
            <a:off x="6178641" y="4568368"/>
            <a:ext cx="2088000" cy="1800000"/>
          </a:xfrm>
          <a:prstGeom prst="rect">
            <a:avLst/>
          </a:prstGeom>
          <a:noFill/>
          <a:ln>
            <a:noFill/>
          </a:ln>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90805" indent="-90805">
              <a:lnSpc>
                <a:spcPct val="120000"/>
              </a:lnSpc>
              <a:buSzPct val="25000"/>
              <a:buFont typeface="Wingdings" panose="05000000000000000000" pitchFamily="2" charset="2"/>
              <a:buChar char="l"/>
            </a:pPr>
            <a:r>
              <a:rPr kumimoji="0" lang="zh-CN" altLang="en-US" sz="1200" b="0"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支持</a:t>
            </a:r>
            <a:r>
              <a:rPr kumimoji="0" lang="en-US" altLang="zh-CN" sz="1200" b="0"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PN</a:t>
            </a:r>
            <a:r>
              <a:rPr kumimoji="0" lang="zh-CN" altLang="en-US" sz="1200" b="0"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a:t>
            </a:r>
            <a:r>
              <a:rPr kumimoji="0" lang="en-US" altLang="zh-CN" sz="1200" b="0"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EtherCAT</a:t>
            </a:r>
            <a:r>
              <a:rPr kumimoji="0" lang="zh-CN" altLang="en-US" sz="1200" b="0"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a:t>
            </a:r>
            <a:r>
              <a:rPr kumimoji="0" lang="en-US" altLang="zh-CN" sz="1200" b="0"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TCP/IP</a:t>
            </a:r>
            <a:r>
              <a:rPr kumimoji="0" lang="zh-CN" altLang="en-US" sz="1200" b="0"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等主流总线协议，独立分布式</a:t>
            </a:r>
            <a:r>
              <a:rPr lang="zh-CN" altLang="en-US" sz="1200" dirty="0">
                <a:solidFill>
                  <a:prstClr val="black"/>
                </a:solidFill>
                <a:latin typeface="Times New Roman" panose="02020603050405020304" pitchFamily="18" charset="0"/>
                <a:ea typeface="微软雅黑" panose="020B0503020204020204" pitchFamily="34" charset="-122"/>
              </a:rPr>
              <a:t>。</a:t>
            </a:r>
            <a:endParaRPr lang="en-US" altLang="zh-CN" sz="1200" dirty="0">
              <a:solidFill>
                <a:prstClr val="black"/>
              </a:solidFill>
              <a:latin typeface="Times New Roman" panose="02020603050405020304" pitchFamily="18" charset="0"/>
              <a:ea typeface="微软雅黑" panose="020B0503020204020204" pitchFamily="34" charset="-122"/>
            </a:endParaRPr>
          </a:p>
          <a:p>
            <a:pPr marL="90805" indent="-90805">
              <a:lnSpc>
                <a:spcPct val="120000"/>
              </a:lnSpc>
              <a:buSzPct val="25000"/>
              <a:buFont typeface="Wingdings" panose="05000000000000000000" pitchFamily="2" charset="2"/>
              <a:buChar char="l"/>
            </a:pPr>
            <a:endParaRPr lang="en-US" altLang="zh-CN" sz="1200" dirty="0">
              <a:solidFill>
                <a:prstClr val="black"/>
              </a:solidFill>
              <a:latin typeface="Times New Roman" panose="02020603050405020304" pitchFamily="18" charset="0"/>
              <a:ea typeface="微软雅黑" panose="020B0503020204020204" pitchFamily="34" charset="-122"/>
            </a:endParaRPr>
          </a:p>
          <a:p>
            <a:pPr marL="90805" indent="-90805">
              <a:lnSpc>
                <a:spcPct val="120000"/>
              </a:lnSpc>
              <a:buSzPct val="25000"/>
              <a:buFont typeface="Wingdings" panose="05000000000000000000" pitchFamily="2" charset="2"/>
              <a:buChar char="l"/>
            </a:pPr>
            <a:endParaRPr lang="en-US" altLang="zh-CN" sz="1200" dirty="0">
              <a:solidFill>
                <a:prstClr val="black"/>
              </a:solidFill>
              <a:latin typeface="Times New Roman" panose="02020603050405020304" pitchFamily="18" charset="0"/>
              <a:ea typeface="微软雅黑" panose="020B0503020204020204" pitchFamily="34" charset="-122"/>
            </a:endParaRPr>
          </a:p>
          <a:p>
            <a:pPr marL="90805" indent="-90805">
              <a:lnSpc>
                <a:spcPct val="120000"/>
              </a:lnSpc>
              <a:buSzPct val="25000"/>
              <a:buFont typeface="Wingdings" panose="05000000000000000000" pitchFamily="2" charset="2"/>
              <a:buChar char="l"/>
            </a:pPr>
            <a:r>
              <a:rPr lang="zh-CN" altLang="en-US" sz="1200" dirty="0">
                <a:solidFill>
                  <a:prstClr val="black"/>
                </a:solidFill>
                <a:latin typeface="Times New Roman" panose="02020603050405020304" pitchFamily="18" charset="0"/>
                <a:ea typeface="微软雅黑" panose="020B0503020204020204" pitchFamily="34" charset="-122"/>
              </a:rPr>
              <a:t>便捷安装，灵活配置</a:t>
            </a:r>
            <a:endParaRPr lang="zh-CN" altLang="en-US" sz="1200" dirty="0">
              <a:solidFill>
                <a:prstClr val="black"/>
              </a:solidFill>
              <a:latin typeface="Times New Roman" panose="02020603050405020304" pitchFamily="18" charset="0"/>
              <a:ea typeface="微软雅黑" panose="020B0503020204020204" pitchFamily="34" charset="-122"/>
            </a:endParaRPr>
          </a:p>
        </p:txBody>
      </p:sp>
      <p:sp>
        <p:nvSpPr>
          <p:cNvPr id="1048781" name="ïsľidè"/>
          <p:cNvSpPr txBox="1"/>
          <p:nvPr>
            <p:custDataLst>
              <p:tags r:id="rId16"/>
            </p:custDataLst>
          </p:nvPr>
        </p:nvSpPr>
        <p:spPr bwMode="auto">
          <a:xfrm>
            <a:off x="6124127" y="4117496"/>
            <a:ext cx="2208972" cy="432000"/>
          </a:xfrm>
          <a:prstGeom prst="rect">
            <a:avLst/>
          </a:prstGeom>
          <a:noFill/>
          <a:ln>
            <a:noFill/>
          </a:ln>
        </p:spPr>
        <p:txBody>
          <a:bodyPr wrap="none" lIns="90000" tIns="46800" rIns="90000" bIns="4680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ct val="0"/>
              </a:spcBef>
              <a:spcAft>
                <a:spcPts val="0"/>
              </a:spcAft>
              <a:buClrTx/>
              <a:buSzTx/>
              <a:buFontTx/>
              <a:buNone/>
            </a:pPr>
            <a:r>
              <a:rPr kumimoji="0" lang="zh-CN" altLang="en-US" sz="1400" b="1"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协议对接</a:t>
            </a:r>
            <a:endParaRPr kumimoji="0" lang="zh-CN" altLang="en-US" sz="1400" b="1"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mn-cs"/>
            </a:endParaRPr>
          </a:p>
        </p:txBody>
      </p:sp>
      <p:sp>
        <p:nvSpPr>
          <p:cNvPr id="1048782" name="ïṣḻíḑê"/>
          <p:cNvSpPr/>
          <p:nvPr>
            <p:custDataLst>
              <p:tags r:id="rId17"/>
            </p:custDataLst>
          </p:nvPr>
        </p:nvSpPr>
        <p:spPr>
          <a:xfrm>
            <a:off x="8251380" y="1957378"/>
            <a:ext cx="2543001" cy="503761"/>
          </a:xfrm>
          <a:prstGeom prst="notchedRightArrow">
            <a:avLst>
              <a:gd name="adj1" fmla="val 100000"/>
              <a:gd name="adj2" fmla="val 3763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pPr>
            <a:endParaRPr kumimoji="0" sz="1800" b="0" i="0" u="none" strike="noStrike" kern="1200" cap="none" spc="0" normalizeH="0" noProof="0">
              <a:ln>
                <a:noFill/>
              </a:ln>
              <a:solidFill>
                <a:prstClr val="white"/>
              </a:solidFill>
              <a:effectLst/>
              <a:uLnTx/>
              <a:uFillTx/>
              <a:latin typeface="Times New Roman" panose="02020603050405020304" pitchFamily="18" charset="0"/>
              <a:ea typeface="微软雅黑" panose="020B0503020204020204" pitchFamily="34" charset="-122"/>
              <a:cs typeface="+mn-cs"/>
            </a:endParaRPr>
          </a:p>
        </p:txBody>
      </p:sp>
      <p:sp>
        <p:nvSpPr>
          <p:cNvPr id="1048783" name="îS1ïḋe"/>
          <p:cNvSpPr txBox="1"/>
          <p:nvPr>
            <p:custDataLst>
              <p:tags r:id="rId18"/>
            </p:custDataLst>
          </p:nvPr>
        </p:nvSpPr>
        <p:spPr>
          <a:xfrm>
            <a:off x="8251379" y="1491464"/>
            <a:ext cx="2543001" cy="311402"/>
          </a:xfrm>
          <a:prstGeom prst="rect">
            <a:avLst/>
          </a:prstGeom>
        </p:spPr>
        <p:txBody>
          <a:bodyPr wrap="none" lIns="0" tIns="0" rIns="0" bIns="0" anchor="ctr" anchorCtr="0">
            <a:normAutofit/>
          </a:bodyPr>
          <a:p>
            <a:pPr marL="0" marR="0" lvl="0" indent="0" algn="ctr" defTabSz="914400" rtl="1" eaLnBrk="1" fontAlgn="auto" latinLnBrk="0" hangingPunct="1">
              <a:lnSpc>
                <a:spcPct val="100000"/>
              </a:lnSpc>
              <a:spcBef>
                <a:spcPct val="0"/>
              </a:spcBef>
              <a:spcAft>
                <a:spcPts val="0"/>
              </a:spcAft>
              <a:buClrTx/>
              <a:buSzTx/>
              <a:buFontTx/>
              <a:buNone/>
            </a:pPr>
            <a:r>
              <a:rPr kumimoji="0" lang="en-US" altLang="zh-CN" sz="1800" b="1" i="0" u="none" strike="noStrike" kern="1200" cap="none" spc="0" normalizeH="0" noProof="0" dirty="0">
                <a:ln>
                  <a:noFill/>
                </a:ln>
                <a:solidFill>
                  <a:srgbClr val="ED7D31">
                    <a:lumMod val="75000"/>
                  </a:srgbClr>
                </a:solidFill>
                <a:effectLst/>
                <a:uLnTx/>
                <a:uFillTx/>
                <a:latin typeface="Times New Roman" panose="02020603050405020304" pitchFamily="18" charset="0"/>
                <a:ea typeface="微软雅黑" panose="020B0503020204020204" pitchFamily="34" charset="-122"/>
                <a:cs typeface="+mn-cs"/>
              </a:rPr>
              <a:t>S7-1200</a:t>
            </a:r>
            <a:r>
              <a:rPr kumimoji="0" lang="zh-CN" altLang="en-US" sz="1800" b="1" i="0" u="none" strike="noStrike" kern="1200" cap="none" spc="0" normalizeH="0" noProof="0" dirty="0">
                <a:ln>
                  <a:noFill/>
                </a:ln>
                <a:solidFill>
                  <a:srgbClr val="ED7D31">
                    <a:lumMod val="75000"/>
                  </a:srgbClr>
                </a:solidFill>
                <a:effectLst/>
                <a:uLnTx/>
                <a:uFillTx/>
                <a:latin typeface="Times New Roman" panose="02020603050405020304" pitchFamily="18" charset="0"/>
                <a:ea typeface="微软雅黑" panose="020B0503020204020204" pitchFamily="34" charset="-122"/>
                <a:cs typeface="+mn-cs"/>
              </a:rPr>
              <a:t>模块</a:t>
            </a:r>
            <a:endParaRPr kumimoji="0" lang="zh-CN" altLang="en-US" sz="1800" b="1" i="0" u="none" strike="noStrike" kern="1200" cap="none" spc="0" normalizeH="0" noProof="0" dirty="0">
              <a:ln>
                <a:noFill/>
              </a:ln>
              <a:solidFill>
                <a:srgbClr val="ED7D31">
                  <a:lumMod val="75000"/>
                </a:srgbClr>
              </a:solidFill>
              <a:effectLst/>
              <a:uLnTx/>
              <a:uFillTx/>
              <a:latin typeface="Times New Roman" panose="02020603050405020304" pitchFamily="18" charset="0"/>
              <a:ea typeface="微软雅黑" panose="020B0503020204020204" pitchFamily="34" charset="-122"/>
              <a:cs typeface="+mn-cs"/>
            </a:endParaRPr>
          </a:p>
        </p:txBody>
      </p:sp>
      <p:sp>
        <p:nvSpPr>
          <p:cNvPr id="1048784" name="iṧ1íḋé"/>
          <p:cNvSpPr/>
          <p:nvPr>
            <p:custDataLst>
              <p:tags r:id="rId19"/>
            </p:custDataLst>
          </p:nvPr>
        </p:nvSpPr>
        <p:spPr bwMode="auto">
          <a:xfrm>
            <a:off x="8481127" y="4568368"/>
            <a:ext cx="2088000" cy="1800000"/>
          </a:xfrm>
          <a:prstGeom prst="rect">
            <a:avLst/>
          </a:prstGeom>
          <a:noFill/>
          <a:ln>
            <a:noFill/>
          </a:ln>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90805" indent="-90805">
              <a:lnSpc>
                <a:spcPct val="120000"/>
              </a:lnSpc>
              <a:buSzPct val="25000"/>
              <a:buFont typeface="Wingdings" panose="05000000000000000000" pitchFamily="2" charset="2"/>
              <a:buChar char="l"/>
            </a:pPr>
            <a:r>
              <a:rPr lang="zh-CN" sz="1200" dirty="0">
                <a:solidFill>
                  <a:prstClr val="black"/>
                </a:solidFill>
                <a:latin typeface="Times New Roman" panose="02020603050405020304" pitchFamily="18" charset="0"/>
                <a:ea typeface="微软雅黑" panose="020B0503020204020204" pitchFamily="34" charset="-122"/>
              </a:rPr>
              <a:t>完美兼容</a:t>
            </a:r>
            <a:r>
              <a:rPr lang="en-US" altLang="zh-CN" sz="1200" dirty="0">
                <a:solidFill>
                  <a:prstClr val="black"/>
                </a:solidFill>
                <a:latin typeface="Times New Roman" panose="02020603050405020304" pitchFamily="18" charset="0"/>
                <a:ea typeface="微软雅黑" panose="020B0503020204020204" pitchFamily="34" charset="-122"/>
              </a:rPr>
              <a:t>S7-1200CPU</a:t>
            </a:r>
            <a:r>
              <a:rPr lang="zh-CN" altLang="en-US" sz="1200" dirty="0">
                <a:solidFill>
                  <a:prstClr val="black"/>
                </a:solidFill>
                <a:latin typeface="Times New Roman" panose="02020603050405020304" pitchFamily="18" charset="0"/>
                <a:ea typeface="微软雅黑" panose="020B0503020204020204" pitchFamily="34" charset="-122"/>
              </a:rPr>
              <a:t>，多款信号板。</a:t>
            </a:r>
            <a:endParaRPr lang="en-US" altLang="zh-CN" sz="1200" dirty="0">
              <a:solidFill>
                <a:prstClr val="black"/>
              </a:solidFill>
              <a:latin typeface="Times New Roman" panose="02020603050405020304" pitchFamily="18" charset="0"/>
              <a:ea typeface="微软雅黑" panose="020B0503020204020204" pitchFamily="34" charset="-122"/>
            </a:endParaRPr>
          </a:p>
          <a:p>
            <a:pPr marL="90805" indent="-90805">
              <a:lnSpc>
                <a:spcPct val="120000"/>
              </a:lnSpc>
              <a:buSzPct val="25000"/>
              <a:buFont typeface="Wingdings" panose="05000000000000000000" pitchFamily="2" charset="2"/>
              <a:buChar char="l"/>
            </a:pPr>
            <a:endParaRPr lang="en-US" altLang="zh-CN" sz="1200" dirty="0">
              <a:solidFill>
                <a:prstClr val="black"/>
              </a:solidFill>
              <a:latin typeface="Times New Roman" panose="02020603050405020304" pitchFamily="18" charset="0"/>
              <a:ea typeface="微软雅黑" panose="020B0503020204020204" pitchFamily="34" charset="-122"/>
            </a:endParaRPr>
          </a:p>
          <a:p>
            <a:pPr marL="90805" indent="-90805">
              <a:lnSpc>
                <a:spcPct val="120000"/>
              </a:lnSpc>
              <a:buSzPct val="25000"/>
              <a:buFont typeface="Wingdings" panose="05000000000000000000" pitchFamily="2" charset="2"/>
              <a:buChar char="l"/>
            </a:pPr>
            <a:endParaRPr lang="zh-CN" altLang="en-US" sz="1200" dirty="0">
              <a:solidFill>
                <a:prstClr val="black"/>
              </a:solidFill>
              <a:latin typeface="Times New Roman" panose="02020603050405020304" pitchFamily="18" charset="0"/>
              <a:ea typeface="微软雅黑" panose="020B0503020204020204" pitchFamily="34" charset="-122"/>
            </a:endParaRPr>
          </a:p>
        </p:txBody>
      </p:sp>
      <p:sp>
        <p:nvSpPr>
          <p:cNvPr id="1048785" name="ïŝļïḑe"/>
          <p:cNvSpPr txBox="1"/>
          <p:nvPr>
            <p:custDataLst>
              <p:tags r:id="rId20"/>
            </p:custDataLst>
          </p:nvPr>
        </p:nvSpPr>
        <p:spPr bwMode="auto">
          <a:xfrm>
            <a:off x="8421836" y="4117496"/>
            <a:ext cx="2208972" cy="432000"/>
          </a:xfrm>
          <a:prstGeom prst="rect">
            <a:avLst/>
          </a:prstGeom>
          <a:noFill/>
          <a:ln>
            <a:noFill/>
          </a:ln>
        </p:spPr>
        <p:txBody>
          <a:bodyPr wrap="none" lIns="90000" tIns="46800" rIns="90000" bIns="4680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ct val="0"/>
              </a:spcBef>
              <a:spcAft>
                <a:spcPts val="0"/>
              </a:spcAft>
              <a:buClrTx/>
              <a:buSzTx/>
              <a:buFontTx/>
              <a:buNone/>
            </a:pPr>
            <a:r>
              <a:rPr kumimoji="0" lang="zh-CN" altLang="en-US" sz="1400" b="1"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mn-cs"/>
              </a:rPr>
              <a:t>降本增益</a:t>
            </a:r>
            <a:endParaRPr kumimoji="0" lang="zh-CN" altLang="en-US" sz="1400" b="1"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mn-cs"/>
            </a:endParaRPr>
          </a:p>
        </p:txBody>
      </p:sp>
      <p:grpSp>
        <p:nvGrpSpPr>
          <p:cNvPr id="100" name="ïṥḷíḑe"/>
          <p:cNvGrpSpPr/>
          <p:nvPr>
            <p:custDataLst>
              <p:tags r:id="rId21"/>
            </p:custDataLst>
          </p:nvPr>
        </p:nvGrpSpPr>
        <p:grpSpPr>
          <a:xfrm>
            <a:off x="2276641" y="2148980"/>
            <a:ext cx="726873" cy="1854106"/>
            <a:chOff x="1397131" y="2391570"/>
            <a:chExt cx="837356" cy="2135926"/>
          </a:xfrm>
        </p:grpSpPr>
        <p:sp>
          <p:nvSpPr>
            <p:cNvPr id="1048786" name="iŝļiḑe"/>
            <p:cNvSpPr/>
            <p:nvPr>
              <p:custDataLst>
                <p:tags r:id="rId22"/>
              </p:custDataLst>
            </p:nvPr>
          </p:nvSpPr>
          <p:spPr>
            <a:xfrm>
              <a:off x="1724907" y="2391570"/>
              <a:ext cx="194324" cy="1943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pPr>
              <a:endParaRPr kumimoji="0" sz="1800" b="0" i="0" u="none" strike="noStrike" kern="1200" cap="none" spc="0" normalizeH="0" noProof="0">
                <a:ln>
                  <a:noFill/>
                </a:ln>
                <a:solidFill>
                  <a:prstClr val="white"/>
                </a:solidFill>
                <a:effectLst/>
                <a:uLnTx/>
                <a:uFillTx/>
                <a:latin typeface="Times New Roman" panose="02020603050405020304" pitchFamily="18" charset="0"/>
                <a:ea typeface="微软雅黑" panose="020B0503020204020204" pitchFamily="34" charset="-122"/>
                <a:cs typeface="+mn-cs"/>
              </a:endParaRPr>
            </a:p>
          </p:txBody>
        </p:sp>
        <p:cxnSp>
          <p:nvCxnSpPr>
            <p:cNvPr id="3145728" name="直接连接符 28"/>
            <p:cNvCxnSpPr>
              <a:stCxn id="1048786" idx="4"/>
            </p:cNvCxnSpPr>
            <p:nvPr>
              <p:custDataLst>
                <p:tags r:id="rId23"/>
              </p:custDataLst>
            </p:nvPr>
          </p:nvCxnSpPr>
          <p:spPr>
            <a:xfrm rot="16200000" flipH="1">
              <a:off x="1244214" y="3163749"/>
              <a:ext cx="1155714" cy="1"/>
            </a:xfrm>
            <a:prstGeom prst="line">
              <a:avLst/>
            </a:prstGeom>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01" name="iṡľiďé"/>
            <p:cNvGrpSpPr/>
            <p:nvPr/>
          </p:nvGrpSpPr>
          <p:grpSpPr>
            <a:xfrm>
              <a:off x="1397131" y="3690140"/>
              <a:ext cx="837356" cy="837356"/>
              <a:chOff x="1796682" y="3364820"/>
              <a:chExt cx="766156" cy="766156"/>
            </a:xfrm>
          </p:grpSpPr>
          <p:sp>
            <p:nvSpPr>
              <p:cNvPr id="1048787" name="íṥ1íďê"/>
              <p:cNvSpPr/>
              <p:nvPr>
                <p:custDataLst>
                  <p:tags r:id="rId24"/>
                </p:custDataLst>
              </p:nvPr>
            </p:nvSpPr>
            <p:spPr>
              <a:xfrm>
                <a:off x="1796682" y="3364820"/>
                <a:ext cx="766156" cy="766156"/>
              </a:xfrm>
              <a:prstGeom prst="ellipse">
                <a:avLst/>
              </a:prstGeom>
              <a:solidFill>
                <a:schemeClr val="bg1"/>
              </a:solidFill>
              <a:ln w="38100" cap="rnd">
                <a:solidFill>
                  <a:schemeClr val="bg1">
                    <a:lumMod val="75000"/>
                  </a:schemeClr>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2000" b="1"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mn-cs"/>
                </a:endParaRPr>
              </a:p>
            </p:txBody>
          </p:sp>
          <p:sp>
            <p:nvSpPr>
              <p:cNvPr id="1048788" name="î$ḷiḍè"/>
              <p:cNvSpPr/>
              <p:nvPr>
                <p:custDataLst>
                  <p:tags r:id="rId25"/>
                </p:custDataLst>
              </p:nvPr>
            </p:nvSpPr>
            <p:spPr bwMode="auto">
              <a:xfrm>
                <a:off x="2028420" y="3592974"/>
                <a:ext cx="309848" cy="309848"/>
              </a:xfrm>
              <a:custGeom>
                <a:avLst/>
                <a:gdLst/>
                <a:ahLst/>
                <a:cxnLst>
                  <a:cxn ang="0">
                    <a:pos x="249" y="215"/>
                  </a:cxn>
                  <a:cxn ang="0">
                    <a:pos x="256" y="232"/>
                  </a:cxn>
                  <a:cxn ang="0">
                    <a:pos x="232" y="256"/>
                  </a:cxn>
                  <a:cxn ang="0">
                    <a:pos x="215" y="249"/>
                  </a:cxn>
                  <a:cxn ang="0">
                    <a:pos x="145" y="179"/>
                  </a:cxn>
                  <a:cxn ang="0">
                    <a:pos x="96" y="192"/>
                  </a:cxn>
                  <a:cxn ang="0">
                    <a:pos x="0" y="96"/>
                  </a:cxn>
                  <a:cxn ang="0">
                    <a:pos x="96" y="0"/>
                  </a:cxn>
                  <a:cxn ang="0">
                    <a:pos x="192" y="96"/>
                  </a:cxn>
                  <a:cxn ang="0">
                    <a:pos x="179" y="145"/>
                  </a:cxn>
                  <a:cxn ang="0">
                    <a:pos x="249" y="215"/>
                  </a:cxn>
                  <a:cxn ang="0">
                    <a:pos x="96" y="24"/>
                  </a:cxn>
                  <a:cxn ang="0">
                    <a:pos x="24" y="96"/>
                  </a:cxn>
                  <a:cxn ang="0">
                    <a:pos x="96" y="168"/>
                  </a:cxn>
                  <a:cxn ang="0">
                    <a:pos x="168" y="96"/>
                  </a:cxn>
                  <a:cxn ang="0">
                    <a:pos x="96" y="24"/>
                  </a:cxn>
                </a:cxnLst>
                <a:rect l="0" t="0" r="r" b="b"/>
                <a:pathLst>
                  <a:path w="256" h="256">
                    <a:moveTo>
                      <a:pt x="249" y="215"/>
                    </a:moveTo>
                    <a:cubicBezTo>
                      <a:pt x="253" y="219"/>
                      <a:pt x="256" y="225"/>
                      <a:pt x="256" y="232"/>
                    </a:cubicBezTo>
                    <a:cubicBezTo>
                      <a:pt x="256" y="245"/>
                      <a:pt x="245" y="256"/>
                      <a:pt x="232" y="256"/>
                    </a:cubicBezTo>
                    <a:cubicBezTo>
                      <a:pt x="225" y="256"/>
                      <a:pt x="219" y="253"/>
                      <a:pt x="215" y="249"/>
                    </a:cubicBezTo>
                    <a:cubicBezTo>
                      <a:pt x="145" y="179"/>
                      <a:pt x="145" y="179"/>
                      <a:pt x="145" y="179"/>
                    </a:cubicBezTo>
                    <a:cubicBezTo>
                      <a:pt x="130" y="187"/>
                      <a:pt x="114" y="192"/>
                      <a:pt x="96" y="192"/>
                    </a:cubicBezTo>
                    <a:cubicBezTo>
                      <a:pt x="43" y="192"/>
                      <a:pt x="0" y="149"/>
                      <a:pt x="0" y="96"/>
                    </a:cubicBezTo>
                    <a:cubicBezTo>
                      <a:pt x="0" y="43"/>
                      <a:pt x="43" y="0"/>
                      <a:pt x="96" y="0"/>
                    </a:cubicBezTo>
                    <a:cubicBezTo>
                      <a:pt x="149" y="0"/>
                      <a:pt x="192" y="43"/>
                      <a:pt x="192" y="96"/>
                    </a:cubicBezTo>
                    <a:cubicBezTo>
                      <a:pt x="192" y="114"/>
                      <a:pt x="187" y="130"/>
                      <a:pt x="179" y="145"/>
                    </a:cubicBezTo>
                    <a:lnTo>
                      <a:pt x="249" y="215"/>
                    </a:lnTo>
                    <a:close/>
                    <a:moveTo>
                      <a:pt x="96" y="24"/>
                    </a:moveTo>
                    <a:cubicBezTo>
                      <a:pt x="56" y="24"/>
                      <a:pt x="24" y="56"/>
                      <a:pt x="24" y="96"/>
                    </a:cubicBezTo>
                    <a:cubicBezTo>
                      <a:pt x="24" y="136"/>
                      <a:pt x="56" y="168"/>
                      <a:pt x="96" y="168"/>
                    </a:cubicBezTo>
                    <a:cubicBezTo>
                      <a:pt x="136" y="168"/>
                      <a:pt x="168" y="136"/>
                      <a:pt x="168" y="96"/>
                    </a:cubicBezTo>
                    <a:cubicBezTo>
                      <a:pt x="168" y="56"/>
                      <a:pt x="136" y="24"/>
                      <a:pt x="96" y="24"/>
                    </a:cubicBezTo>
                  </a:path>
                </a:pathLst>
              </a:custGeom>
              <a:solidFill>
                <a:schemeClr val="accent1"/>
              </a:solidFill>
              <a:ln w="9525">
                <a:noFill/>
                <a:round/>
              </a:ln>
            </p:spPr>
            <p:txBody>
              <a:bodyPr anchor="ctr"/>
              <a:p>
                <a:pPr marL="0" marR="0" lvl="0" indent="0" algn="ctr" defTabSz="914400" rtl="0" eaLnBrk="1" fontAlgn="auto" latinLnBrk="0" hangingPunct="1">
                  <a:lnSpc>
                    <a:spcPct val="100000"/>
                  </a:lnSpc>
                  <a:spcBef>
                    <a:spcPts val="0"/>
                  </a:spcBef>
                  <a:spcAft>
                    <a:spcPts val="0"/>
                  </a:spcAft>
                  <a:buClrTx/>
                  <a:buSzTx/>
                  <a:buFontTx/>
                  <a:buNone/>
                </a:pPr>
                <a:endParaRPr kumimoji="0" sz="1800" b="0" i="0" u="none" strike="noStrike" kern="1200" cap="none" spc="0" normalizeH="0" noProof="0">
                  <a:ln>
                    <a:noFill/>
                  </a:ln>
                  <a:solidFill>
                    <a:prstClr val="black"/>
                  </a:solidFill>
                  <a:effectLst/>
                  <a:uLnTx/>
                  <a:uFillTx/>
                  <a:latin typeface="Times New Roman" panose="02020603050405020304" pitchFamily="18" charset="0"/>
                  <a:ea typeface="微软雅黑" panose="020B0503020204020204" pitchFamily="34" charset="-122"/>
                  <a:cs typeface="+mn-cs"/>
                </a:endParaRPr>
              </a:p>
            </p:txBody>
          </p:sp>
        </p:grpSp>
      </p:grpSp>
      <p:grpSp>
        <p:nvGrpSpPr>
          <p:cNvPr id="102" name="işļîdé"/>
          <p:cNvGrpSpPr/>
          <p:nvPr>
            <p:custDataLst>
              <p:tags r:id="rId26"/>
            </p:custDataLst>
          </p:nvPr>
        </p:nvGrpSpPr>
        <p:grpSpPr>
          <a:xfrm>
            <a:off x="4570908" y="2110010"/>
            <a:ext cx="726873" cy="1893077"/>
            <a:chOff x="3534027" y="2346676"/>
            <a:chExt cx="837356" cy="2180820"/>
          </a:xfrm>
        </p:grpSpPr>
        <p:sp>
          <p:nvSpPr>
            <p:cNvPr id="1048789" name="îṣ1ïdê"/>
            <p:cNvSpPr/>
            <p:nvPr>
              <p:custDataLst>
                <p:tags r:id="rId27"/>
              </p:custDataLst>
            </p:nvPr>
          </p:nvSpPr>
          <p:spPr>
            <a:xfrm>
              <a:off x="3861873" y="2346676"/>
              <a:ext cx="194324" cy="1943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pPr>
              <a:endParaRPr kumimoji="0" sz="1800" b="0" i="0" u="none" strike="noStrike" kern="1200" cap="none" spc="0" normalizeH="0" noProof="0">
                <a:ln>
                  <a:noFill/>
                </a:ln>
                <a:solidFill>
                  <a:prstClr val="white"/>
                </a:solidFill>
                <a:effectLst/>
                <a:uLnTx/>
                <a:uFillTx/>
                <a:latin typeface="Times New Roman" panose="02020603050405020304" pitchFamily="18" charset="0"/>
                <a:ea typeface="微软雅黑" panose="020B0503020204020204" pitchFamily="34" charset="-122"/>
                <a:cs typeface="+mn-cs"/>
              </a:endParaRPr>
            </a:p>
          </p:txBody>
        </p:sp>
        <p:cxnSp>
          <p:nvCxnSpPr>
            <p:cNvPr id="3145729" name="直接连接符 23"/>
            <p:cNvCxnSpPr>
              <a:stCxn id="1048789" idx="4"/>
            </p:cNvCxnSpPr>
            <p:nvPr>
              <p:custDataLst>
                <p:tags r:id="rId28"/>
              </p:custDataLst>
            </p:nvPr>
          </p:nvCxnSpPr>
          <p:spPr>
            <a:xfrm rot="5400000">
              <a:off x="3366447" y="3133586"/>
              <a:ext cx="1185178" cy="2314"/>
            </a:xfrm>
            <a:prstGeom prst="line">
              <a:avLst/>
            </a:prstGeom>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03" name="iş1iḍè"/>
            <p:cNvGrpSpPr/>
            <p:nvPr/>
          </p:nvGrpSpPr>
          <p:grpSpPr>
            <a:xfrm>
              <a:off x="3534027" y="3690140"/>
              <a:ext cx="837356" cy="837356"/>
              <a:chOff x="3751875" y="3364820"/>
              <a:chExt cx="766156" cy="766156"/>
            </a:xfrm>
          </p:grpSpPr>
          <p:sp>
            <p:nvSpPr>
              <p:cNvPr id="1048790" name="ïṥḻïḋè"/>
              <p:cNvSpPr/>
              <p:nvPr>
                <p:custDataLst>
                  <p:tags r:id="rId29"/>
                </p:custDataLst>
              </p:nvPr>
            </p:nvSpPr>
            <p:spPr>
              <a:xfrm>
                <a:off x="3751875" y="3364820"/>
                <a:ext cx="766156" cy="766156"/>
              </a:xfrm>
              <a:prstGeom prst="ellipse">
                <a:avLst/>
              </a:prstGeom>
              <a:solidFill>
                <a:schemeClr val="bg1"/>
              </a:solidFill>
              <a:ln w="38100" cap="rnd">
                <a:solidFill>
                  <a:schemeClr val="bg1">
                    <a:lumMod val="75000"/>
                  </a:schemeClr>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2000" b="1"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mn-cs"/>
                </a:endParaRPr>
              </a:p>
            </p:txBody>
          </p:sp>
          <p:sp>
            <p:nvSpPr>
              <p:cNvPr id="1048791" name="ïs1ïdê"/>
              <p:cNvSpPr/>
              <p:nvPr>
                <p:custDataLst>
                  <p:tags r:id="rId30"/>
                </p:custDataLst>
              </p:nvPr>
            </p:nvSpPr>
            <p:spPr bwMode="auto">
              <a:xfrm>
                <a:off x="3943058" y="3549898"/>
                <a:ext cx="396000" cy="396000"/>
              </a:xfrm>
              <a:custGeom>
                <a:avLst/>
                <a:gdLst/>
                <a:ahLst/>
                <a:cxnLst>
                  <a:cxn ang="0">
                    <a:pos x="222" y="154"/>
                  </a:cxn>
                  <a:cxn ang="0">
                    <a:pos x="213" y="176"/>
                  </a:cxn>
                  <a:cxn ang="0">
                    <a:pos x="221" y="215"/>
                  </a:cxn>
                  <a:cxn ang="0">
                    <a:pos x="215" y="222"/>
                  </a:cxn>
                  <a:cxn ang="0">
                    <a:pos x="176" y="212"/>
                  </a:cxn>
                  <a:cxn ang="0">
                    <a:pos x="152" y="222"/>
                  </a:cxn>
                  <a:cxn ang="0">
                    <a:pos x="154" y="222"/>
                  </a:cxn>
                  <a:cxn ang="0">
                    <a:pos x="131" y="256"/>
                  </a:cxn>
                  <a:cxn ang="0">
                    <a:pos x="125" y="256"/>
                  </a:cxn>
                  <a:cxn ang="0">
                    <a:pos x="102" y="221"/>
                  </a:cxn>
                  <a:cxn ang="0">
                    <a:pos x="79" y="211"/>
                  </a:cxn>
                  <a:cxn ang="0">
                    <a:pos x="80" y="213"/>
                  </a:cxn>
                  <a:cxn ang="0">
                    <a:pos x="40" y="221"/>
                  </a:cxn>
                  <a:cxn ang="0">
                    <a:pos x="35" y="216"/>
                  </a:cxn>
                  <a:cxn ang="0">
                    <a:pos x="44" y="175"/>
                  </a:cxn>
                  <a:cxn ang="0">
                    <a:pos x="35" y="154"/>
                  </a:cxn>
                  <a:cxn ang="0">
                    <a:pos x="0" y="131"/>
                  </a:cxn>
                  <a:cxn ang="0">
                    <a:pos x="0" y="125"/>
                  </a:cxn>
                  <a:cxn ang="0">
                    <a:pos x="35" y="102"/>
                  </a:cxn>
                  <a:cxn ang="0">
                    <a:pos x="44" y="80"/>
                  </a:cxn>
                  <a:cxn ang="0">
                    <a:pos x="34" y="40"/>
                  </a:cxn>
                  <a:cxn ang="0">
                    <a:pos x="40" y="35"/>
                  </a:cxn>
                  <a:cxn ang="0">
                    <a:pos x="80" y="43"/>
                  </a:cxn>
                  <a:cxn ang="0">
                    <a:pos x="102" y="34"/>
                  </a:cxn>
                  <a:cxn ang="0">
                    <a:pos x="125" y="0"/>
                  </a:cxn>
                  <a:cxn ang="0">
                    <a:pos x="131" y="0"/>
                  </a:cxn>
                  <a:cxn ang="0">
                    <a:pos x="154" y="34"/>
                  </a:cxn>
                  <a:cxn ang="0">
                    <a:pos x="176" y="43"/>
                  </a:cxn>
                  <a:cxn ang="0">
                    <a:pos x="216" y="34"/>
                  </a:cxn>
                  <a:cxn ang="0">
                    <a:pos x="222" y="40"/>
                  </a:cxn>
                  <a:cxn ang="0">
                    <a:pos x="213" y="80"/>
                  </a:cxn>
                  <a:cxn ang="0">
                    <a:pos x="222" y="102"/>
                  </a:cxn>
                  <a:cxn ang="0">
                    <a:pos x="256" y="125"/>
                  </a:cxn>
                  <a:cxn ang="0">
                    <a:pos x="256" y="131"/>
                  </a:cxn>
                  <a:cxn ang="0">
                    <a:pos x="222" y="154"/>
                  </a:cxn>
                  <a:cxn ang="0">
                    <a:pos x="128" y="56"/>
                  </a:cxn>
                  <a:cxn ang="0">
                    <a:pos x="56" y="128"/>
                  </a:cxn>
                  <a:cxn ang="0">
                    <a:pos x="128" y="200"/>
                  </a:cxn>
                  <a:cxn ang="0">
                    <a:pos x="200" y="128"/>
                  </a:cxn>
                  <a:cxn ang="0">
                    <a:pos x="128" y="56"/>
                  </a:cxn>
                  <a:cxn ang="0">
                    <a:pos x="128" y="176"/>
                  </a:cxn>
                  <a:cxn ang="0">
                    <a:pos x="80" y="128"/>
                  </a:cxn>
                  <a:cxn ang="0">
                    <a:pos x="128" y="80"/>
                  </a:cxn>
                  <a:cxn ang="0">
                    <a:pos x="176" y="128"/>
                  </a:cxn>
                  <a:cxn ang="0">
                    <a:pos x="128" y="176"/>
                  </a:cxn>
                  <a:cxn ang="0">
                    <a:pos x="128" y="104"/>
                  </a:cxn>
                  <a:cxn ang="0">
                    <a:pos x="104" y="128"/>
                  </a:cxn>
                  <a:cxn ang="0">
                    <a:pos x="128" y="152"/>
                  </a:cxn>
                  <a:cxn ang="0">
                    <a:pos x="152" y="128"/>
                  </a:cxn>
                  <a:cxn ang="0">
                    <a:pos x="128" y="104"/>
                  </a:cxn>
                </a:cxnLst>
                <a:rect l="0" t="0" r="r" b="b"/>
                <a:pathLst>
                  <a:path w="256" h="256">
                    <a:moveTo>
                      <a:pt x="222" y="154"/>
                    </a:moveTo>
                    <a:cubicBezTo>
                      <a:pt x="220" y="162"/>
                      <a:pt x="217" y="169"/>
                      <a:pt x="213" y="176"/>
                    </a:cubicBezTo>
                    <a:cubicBezTo>
                      <a:pt x="213" y="177"/>
                      <a:pt x="234" y="203"/>
                      <a:pt x="221" y="215"/>
                    </a:cubicBezTo>
                    <a:cubicBezTo>
                      <a:pt x="215" y="222"/>
                      <a:pt x="215" y="222"/>
                      <a:pt x="215" y="222"/>
                    </a:cubicBezTo>
                    <a:cubicBezTo>
                      <a:pt x="205" y="231"/>
                      <a:pt x="182" y="216"/>
                      <a:pt x="176" y="212"/>
                    </a:cubicBezTo>
                    <a:cubicBezTo>
                      <a:pt x="169" y="217"/>
                      <a:pt x="161" y="220"/>
                      <a:pt x="152" y="222"/>
                    </a:cubicBezTo>
                    <a:cubicBezTo>
                      <a:pt x="154" y="222"/>
                      <a:pt x="154" y="222"/>
                      <a:pt x="154" y="222"/>
                    </a:cubicBezTo>
                    <a:cubicBezTo>
                      <a:pt x="154" y="222"/>
                      <a:pt x="150" y="256"/>
                      <a:pt x="131" y="256"/>
                    </a:cubicBezTo>
                    <a:cubicBezTo>
                      <a:pt x="125" y="256"/>
                      <a:pt x="125" y="256"/>
                      <a:pt x="125" y="256"/>
                    </a:cubicBezTo>
                    <a:cubicBezTo>
                      <a:pt x="111" y="256"/>
                      <a:pt x="103" y="227"/>
                      <a:pt x="102" y="221"/>
                    </a:cubicBezTo>
                    <a:cubicBezTo>
                      <a:pt x="94" y="219"/>
                      <a:pt x="86" y="216"/>
                      <a:pt x="79" y="211"/>
                    </a:cubicBezTo>
                    <a:cubicBezTo>
                      <a:pt x="80" y="213"/>
                      <a:pt x="80" y="213"/>
                      <a:pt x="80" y="213"/>
                    </a:cubicBezTo>
                    <a:cubicBezTo>
                      <a:pt x="80" y="213"/>
                      <a:pt x="53" y="234"/>
                      <a:pt x="40" y="221"/>
                    </a:cubicBezTo>
                    <a:cubicBezTo>
                      <a:pt x="35" y="216"/>
                      <a:pt x="35" y="216"/>
                      <a:pt x="35" y="216"/>
                    </a:cubicBezTo>
                    <a:cubicBezTo>
                      <a:pt x="25" y="206"/>
                      <a:pt x="41" y="180"/>
                      <a:pt x="44" y="175"/>
                    </a:cubicBezTo>
                    <a:cubicBezTo>
                      <a:pt x="40" y="169"/>
                      <a:pt x="37" y="162"/>
                      <a:pt x="35" y="154"/>
                    </a:cubicBezTo>
                    <a:cubicBezTo>
                      <a:pt x="29" y="153"/>
                      <a:pt x="0" y="145"/>
                      <a:pt x="0" y="131"/>
                    </a:cubicBezTo>
                    <a:cubicBezTo>
                      <a:pt x="0" y="125"/>
                      <a:pt x="0" y="125"/>
                      <a:pt x="0" y="125"/>
                    </a:cubicBezTo>
                    <a:cubicBezTo>
                      <a:pt x="0" y="108"/>
                      <a:pt x="28" y="103"/>
                      <a:pt x="35" y="102"/>
                    </a:cubicBezTo>
                    <a:cubicBezTo>
                      <a:pt x="37" y="94"/>
                      <a:pt x="40" y="87"/>
                      <a:pt x="44" y="80"/>
                    </a:cubicBezTo>
                    <a:cubicBezTo>
                      <a:pt x="41" y="76"/>
                      <a:pt x="24" y="50"/>
                      <a:pt x="34" y="40"/>
                    </a:cubicBezTo>
                    <a:cubicBezTo>
                      <a:pt x="40" y="35"/>
                      <a:pt x="40" y="35"/>
                      <a:pt x="40" y="35"/>
                    </a:cubicBezTo>
                    <a:cubicBezTo>
                      <a:pt x="51" y="23"/>
                      <a:pt x="75" y="39"/>
                      <a:pt x="80" y="43"/>
                    </a:cubicBezTo>
                    <a:cubicBezTo>
                      <a:pt x="87" y="39"/>
                      <a:pt x="94" y="36"/>
                      <a:pt x="102" y="34"/>
                    </a:cubicBezTo>
                    <a:cubicBezTo>
                      <a:pt x="104" y="27"/>
                      <a:pt x="112" y="0"/>
                      <a:pt x="125" y="0"/>
                    </a:cubicBezTo>
                    <a:cubicBezTo>
                      <a:pt x="131" y="0"/>
                      <a:pt x="131" y="0"/>
                      <a:pt x="131" y="0"/>
                    </a:cubicBezTo>
                    <a:cubicBezTo>
                      <a:pt x="147" y="0"/>
                      <a:pt x="153" y="26"/>
                      <a:pt x="154" y="34"/>
                    </a:cubicBezTo>
                    <a:cubicBezTo>
                      <a:pt x="162" y="36"/>
                      <a:pt x="169" y="39"/>
                      <a:pt x="176" y="43"/>
                    </a:cubicBezTo>
                    <a:cubicBezTo>
                      <a:pt x="182" y="39"/>
                      <a:pt x="206" y="24"/>
                      <a:pt x="216" y="34"/>
                    </a:cubicBezTo>
                    <a:cubicBezTo>
                      <a:pt x="222" y="40"/>
                      <a:pt x="222" y="40"/>
                      <a:pt x="222" y="40"/>
                    </a:cubicBezTo>
                    <a:cubicBezTo>
                      <a:pt x="233" y="51"/>
                      <a:pt x="217" y="74"/>
                      <a:pt x="213" y="80"/>
                    </a:cubicBezTo>
                    <a:cubicBezTo>
                      <a:pt x="217" y="87"/>
                      <a:pt x="220" y="94"/>
                      <a:pt x="222" y="102"/>
                    </a:cubicBezTo>
                    <a:cubicBezTo>
                      <a:pt x="224" y="102"/>
                      <a:pt x="256" y="107"/>
                      <a:pt x="256" y="125"/>
                    </a:cubicBezTo>
                    <a:cubicBezTo>
                      <a:pt x="256" y="131"/>
                      <a:pt x="256" y="131"/>
                      <a:pt x="256" y="131"/>
                    </a:cubicBezTo>
                    <a:cubicBezTo>
                      <a:pt x="256" y="144"/>
                      <a:pt x="229" y="152"/>
                      <a:pt x="222" y="154"/>
                    </a:cubicBezTo>
                    <a:moveTo>
                      <a:pt x="128" y="56"/>
                    </a:moveTo>
                    <a:cubicBezTo>
                      <a:pt x="88" y="56"/>
                      <a:pt x="56" y="88"/>
                      <a:pt x="56" y="128"/>
                    </a:cubicBezTo>
                    <a:cubicBezTo>
                      <a:pt x="56" y="168"/>
                      <a:pt x="88" y="200"/>
                      <a:pt x="128" y="200"/>
                    </a:cubicBezTo>
                    <a:cubicBezTo>
                      <a:pt x="168" y="200"/>
                      <a:pt x="200" y="168"/>
                      <a:pt x="200" y="128"/>
                    </a:cubicBezTo>
                    <a:cubicBezTo>
                      <a:pt x="200" y="88"/>
                      <a:pt x="168" y="56"/>
                      <a:pt x="128" y="56"/>
                    </a:cubicBezTo>
                    <a:moveTo>
                      <a:pt x="128" y="176"/>
                    </a:moveTo>
                    <a:cubicBezTo>
                      <a:pt x="101" y="176"/>
                      <a:pt x="80" y="155"/>
                      <a:pt x="80" y="128"/>
                    </a:cubicBezTo>
                    <a:cubicBezTo>
                      <a:pt x="80" y="101"/>
                      <a:pt x="101" y="80"/>
                      <a:pt x="128" y="80"/>
                    </a:cubicBezTo>
                    <a:cubicBezTo>
                      <a:pt x="155" y="80"/>
                      <a:pt x="176" y="101"/>
                      <a:pt x="176" y="128"/>
                    </a:cubicBezTo>
                    <a:cubicBezTo>
                      <a:pt x="176" y="155"/>
                      <a:pt x="155" y="176"/>
                      <a:pt x="128" y="176"/>
                    </a:cubicBezTo>
                    <a:moveTo>
                      <a:pt x="128" y="104"/>
                    </a:moveTo>
                    <a:cubicBezTo>
                      <a:pt x="115" y="104"/>
                      <a:pt x="104" y="115"/>
                      <a:pt x="104" y="128"/>
                    </a:cubicBezTo>
                    <a:cubicBezTo>
                      <a:pt x="104" y="141"/>
                      <a:pt x="115" y="152"/>
                      <a:pt x="128" y="152"/>
                    </a:cubicBezTo>
                    <a:cubicBezTo>
                      <a:pt x="141" y="152"/>
                      <a:pt x="152" y="141"/>
                      <a:pt x="152" y="128"/>
                    </a:cubicBezTo>
                    <a:cubicBezTo>
                      <a:pt x="152" y="115"/>
                      <a:pt x="141" y="104"/>
                      <a:pt x="128" y="104"/>
                    </a:cubicBezTo>
                  </a:path>
                </a:pathLst>
              </a:custGeom>
              <a:solidFill>
                <a:schemeClr val="accent2"/>
              </a:solidFill>
              <a:ln w="9525">
                <a:noFill/>
                <a:round/>
              </a:ln>
            </p:spPr>
            <p:txBody>
              <a:bodyPr anchor="ctr"/>
              <a:p>
                <a:pPr marL="0" marR="0" lvl="0" indent="0" algn="ctr" defTabSz="914400" rtl="0" eaLnBrk="1" fontAlgn="auto" latinLnBrk="0" hangingPunct="1">
                  <a:lnSpc>
                    <a:spcPct val="100000"/>
                  </a:lnSpc>
                  <a:spcBef>
                    <a:spcPts val="0"/>
                  </a:spcBef>
                  <a:spcAft>
                    <a:spcPts val="0"/>
                  </a:spcAft>
                  <a:buClrTx/>
                  <a:buSzTx/>
                  <a:buFontTx/>
                  <a:buNone/>
                </a:pPr>
                <a:endParaRPr kumimoji="0" sz="1800" b="0" i="0" u="none" strike="noStrike" kern="1200" cap="none" spc="0" normalizeH="0" noProof="0">
                  <a:ln>
                    <a:noFill/>
                  </a:ln>
                  <a:solidFill>
                    <a:prstClr val="black"/>
                  </a:solidFill>
                  <a:effectLst/>
                  <a:uLnTx/>
                  <a:uFillTx/>
                  <a:latin typeface="Times New Roman" panose="02020603050405020304" pitchFamily="18" charset="0"/>
                  <a:ea typeface="微软雅黑" panose="020B0503020204020204" pitchFamily="34" charset="-122"/>
                  <a:cs typeface="+mn-cs"/>
                </a:endParaRPr>
              </a:p>
            </p:txBody>
          </p:sp>
        </p:grpSp>
      </p:grpSp>
      <p:grpSp>
        <p:nvGrpSpPr>
          <p:cNvPr id="104" name="îṧ1îḋê"/>
          <p:cNvGrpSpPr/>
          <p:nvPr>
            <p:custDataLst>
              <p:tags r:id="rId31"/>
            </p:custDataLst>
          </p:nvPr>
        </p:nvGrpSpPr>
        <p:grpSpPr>
          <a:xfrm>
            <a:off x="6865176" y="2116151"/>
            <a:ext cx="726873" cy="1886935"/>
            <a:chOff x="5670922" y="2353751"/>
            <a:chExt cx="837356" cy="2173745"/>
          </a:xfrm>
        </p:grpSpPr>
        <p:sp>
          <p:nvSpPr>
            <p:cNvPr id="1048792" name="íśľiḑé"/>
            <p:cNvSpPr/>
            <p:nvPr>
              <p:custDataLst>
                <p:tags r:id="rId32"/>
              </p:custDataLst>
            </p:nvPr>
          </p:nvSpPr>
          <p:spPr>
            <a:xfrm>
              <a:off x="5998837" y="2353751"/>
              <a:ext cx="194324" cy="1943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pPr>
              <a:endParaRPr kumimoji="0" sz="1800" b="0" i="0" u="none" strike="noStrike" kern="1200" cap="none" spc="0" normalizeH="0" noProof="0">
                <a:ln>
                  <a:noFill/>
                </a:ln>
                <a:solidFill>
                  <a:prstClr val="white"/>
                </a:solidFill>
                <a:effectLst/>
                <a:uLnTx/>
                <a:uFillTx/>
                <a:latin typeface="Times New Roman" panose="02020603050405020304" pitchFamily="18" charset="0"/>
                <a:ea typeface="微软雅黑" panose="020B0503020204020204" pitchFamily="34" charset="-122"/>
                <a:cs typeface="+mn-cs"/>
              </a:endParaRPr>
            </a:p>
          </p:txBody>
        </p:sp>
        <p:cxnSp>
          <p:nvCxnSpPr>
            <p:cNvPr id="3145730" name="直接连接符 18"/>
            <p:cNvCxnSpPr/>
            <p:nvPr>
              <p:custDataLst>
                <p:tags r:id="rId33"/>
              </p:custDataLst>
            </p:nvPr>
          </p:nvCxnSpPr>
          <p:spPr>
            <a:xfrm rot="5400000">
              <a:off x="5506951" y="3137066"/>
              <a:ext cx="1178102" cy="118"/>
            </a:xfrm>
            <a:prstGeom prst="line">
              <a:avLst/>
            </a:prstGeom>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48793" name="iṧḻiḓê"/>
            <p:cNvSpPr/>
            <p:nvPr>
              <p:custDataLst>
                <p:tags r:id="rId34"/>
              </p:custDataLst>
            </p:nvPr>
          </p:nvSpPr>
          <p:spPr>
            <a:xfrm>
              <a:off x="5670922" y="3690140"/>
              <a:ext cx="837356" cy="837356"/>
            </a:xfrm>
            <a:prstGeom prst="ellipse">
              <a:avLst/>
            </a:prstGeom>
            <a:solidFill>
              <a:schemeClr val="bg1"/>
            </a:solidFill>
            <a:ln w="38100" cap="rnd">
              <a:solidFill>
                <a:schemeClr val="bg1">
                  <a:lumMod val="75000"/>
                </a:schemeClr>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2000" b="1"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mn-cs"/>
              </a:endParaRPr>
            </a:p>
          </p:txBody>
        </p:sp>
      </p:grpSp>
      <p:grpSp>
        <p:nvGrpSpPr>
          <p:cNvPr id="105" name="íṥļiďe"/>
          <p:cNvGrpSpPr/>
          <p:nvPr>
            <p:custDataLst>
              <p:tags r:id="rId35"/>
            </p:custDataLst>
          </p:nvPr>
        </p:nvGrpSpPr>
        <p:grpSpPr>
          <a:xfrm>
            <a:off x="9159443" y="2136931"/>
            <a:ext cx="726873" cy="1866156"/>
            <a:chOff x="7807818" y="2377689"/>
            <a:chExt cx="837356" cy="2149807"/>
          </a:xfrm>
        </p:grpSpPr>
        <p:sp>
          <p:nvSpPr>
            <p:cNvPr id="1048794" name="ï$ļîḋê"/>
            <p:cNvSpPr/>
            <p:nvPr>
              <p:custDataLst>
                <p:tags r:id="rId36"/>
              </p:custDataLst>
            </p:nvPr>
          </p:nvSpPr>
          <p:spPr>
            <a:xfrm>
              <a:off x="8135804" y="2377689"/>
              <a:ext cx="194324" cy="1943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pPr>
              <a:endParaRPr kumimoji="0" sz="1800" b="0" i="0" u="none" strike="noStrike" kern="1200" cap="none" spc="0" normalizeH="0" noProof="0">
                <a:ln>
                  <a:noFill/>
                </a:ln>
                <a:solidFill>
                  <a:prstClr val="white"/>
                </a:solidFill>
                <a:effectLst/>
                <a:uLnTx/>
                <a:uFillTx/>
                <a:latin typeface="Times New Roman" panose="02020603050405020304" pitchFamily="18" charset="0"/>
                <a:ea typeface="微软雅黑" panose="020B0503020204020204" pitchFamily="34" charset="-122"/>
                <a:cs typeface="+mn-cs"/>
              </a:endParaRPr>
            </a:p>
          </p:txBody>
        </p:sp>
        <p:cxnSp>
          <p:nvCxnSpPr>
            <p:cNvPr id="3145731" name="直接连接符 13"/>
            <p:cNvCxnSpPr>
              <a:stCxn id="1048794" idx="4"/>
            </p:cNvCxnSpPr>
            <p:nvPr>
              <p:custDataLst>
                <p:tags r:id="rId37"/>
              </p:custDataLst>
            </p:nvPr>
          </p:nvCxnSpPr>
          <p:spPr>
            <a:xfrm rot="5400000">
              <a:off x="7655883" y="3149096"/>
              <a:ext cx="1154167" cy="1"/>
            </a:xfrm>
            <a:prstGeom prst="line">
              <a:avLst/>
            </a:prstGeom>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06" name="íṧļïḋé"/>
            <p:cNvGrpSpPr/>
            <p:nvPr/>
          </p:nvGrpSpPr>
          <p:grpSpPr>
            <a:xfrm>
              <a:off x="7807818" y="3690140"/>
              <a:ext cx="837356" cy="837356"/>
              <a:chOff x="7662261" y="3364820"/>
              <a:chExt cx="766156" cy="766156"/>
            </a:xfrm>
          </p:grpSpPr>
          <p:sp>
            <p:nvSpPr>
              <p:cNvPr id="1048795" name="iṥlîḑê"/>
              <p:cNvSpPr/>
              <p:nvPr>
                <p:custDataLst>
                  <p:tags r:id="rId38"/>
                </p:custDataLst>
              </p:nvPr>
            </p:nvSpPr>
            <p:spPr>
              <a:xfrm>
                <a:off x="7662261" y="3364820"/>
                <a:ext cx="766156" cy="766156"/>
              </a:xfrm>
              <a:prstGeom prst="ellipse">
                <a:avLst/>
              </a:prstGeom>
              <a:solidFill>
                <a:schemeClr val="bg1"/>
              </a:solidFill>
              <a:ln w="38100" cap="rnd">
                <a:solidFill>
                  <a:schemeClr val="bg1">
                    <a:lumMod val="75000"/>
                  </a:schemeClr>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2000" b="1"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mn-cs"/>
                </a:endParaRPr>
              </a:p>
            </p:txBody>
          </p:sp>
          <p:sp>
            <p:nvSpPr>
              <p:cNvPr id="1048796" name="ïŝ1ïḓe"/>
              <p:cNvSpPr/>
              <p:nvPr>
                <p:custDataLst>
                  <p:tags r:id="rId39"/>
                </p:custDataLst>
              </p:nvPr>
            </p:nvSpPr>
            <p:spPr bwMode="auto">
              <a:xfrm>
                <a:off x="7941466" y="3561844"/>
                <a:ext cx="217648" cy="372109"/>
              </a:xfrm>
              <a:custGeom>
                <a:avLst/>
                <a:gdLst/>
                <a:ahLst/>
                <a:cxnLst>
                  <a:cxn ang="0">
                    <a:pos x="29" y="44"/>
                  </a:cxn>
                  <a:cxn ang="0">
                    <a:pos x="24" y="49"/>
                  </a:cxn>
                  <a:cxn ang="0">
                    <a:pos x="5" y="49"/>
                  </a:cxn>
                  <a:cxn ang="0">
                    <a:pos x="0" y="44"/>
                  </a:cxn>
                  <a:cxn ang="0">
                    <a:pos x="0" y="5"/>
                  </a:cxn>
                  <a:cxn ang="0">
                    <a:pos x="5" y="0"/>
                  </a:cxn>
                  <a:cxn ang="0">
                    <a:pos x="24" y="0"/>
                  </a:cxn>
                  <a:cxn ang="0">
                    <a:pos x="29" y="5"/>
                  </a:cxn>
                  <a:cxn ang="0">
                    <a:pos x="29" y="44"/>
                  </a:cxn>
                  <a:cxn ang="0">
                    <a:pos x="25" y="11"/>
                  </a:cxn>
                  <a:cxn ang="0">
                    <a:pos x="24" y="10"/>
                  </a:cxn>
                  <a:cxn ang="0">
                    <a:pos x="5" y="10"/>
                  </a:cxn>
                  <a:cxn ang="0">
                    <a:pos x="3" y="11"/>
                  </a:cxn>
                  <a:cxn ang="0">
                    <a:pos x="3" y="38"/>
                  </a:cxn>
                  <a:cxn ang="0">
                    <a:pos x="5" y="39"/>
                  </a:cxn>
                  <a:cxn ang="0">
                    <a:pos x="24" y="39"/>
                  </a:cxn>
                  <a:cxn ang="0">
                    <a:pos x="25" y="38"/>
                  </a:cxn>
                  <a:cxn ang="0">
                    <a:pos x="25" y="11"/>
                  </a:cxn>
                  <a:cxn ang="0">
                    <a:pos x="17" y="5"/>
                  </a:cxn>
                  <a:cxn ang="0">
                    <a:pos x="11" y="5"/>
                  </a:cxn>
                  <a:cxn ang="0">
                    <a:pos x="11" y="6"/>
                  </a:cxn>
                  <a:cxn ang="0">
                    <a:pos x="11" y="6"/>
                  </a:cxn>
                  <a:cxn ang="0">
                    <a:pos x="17" y="6"/>
                  </a:cxn>
                  <a:cxn ang="0">
                    <a:pos x="18" y="6"/>
                  </a:cxn>
                  <a:cxn ang="0">
                    <a:pos x="17" y="5"/>
                  </a:cxn>
                  <a:cxn ang="0">
                    <a:pos x="14" y="41"/>
                  </a:cxn>
                  <a:cxn ang="0">
                    <a:pos x="11" y="44"/>
                  </a:cxn>
                  <a:cxn ang="0">
                    <a:pos x="14" y="47"/>
                  </a:cxn>
                  <a:cxn ang="0">
                    <a:pos x="17" y="44"/>
                  </a:cxn>
                  <a:cxn ang="0">
                    <a:pos x="14" y="41"/>
                  </a:cxn>
                </a:cxnLst>
                <a:rect l="0" t="0" r="r" b="b"/>
                <a:pathLst>
                  <a:path w="29" h="49">
                    <a:moveTo>
                      <a:pt x="29" y="44"/>
                    </a:moveTo>
                    <a:cubicBezTo>
                      <a:pt x="29" y="47"/>
                      <a:pt x="27" y="49"/>
                      <a:pt x="24" y="49"/>
                    </a:cubicBezTo>
                    <a:cubicBezTo>
                      <a:pt x="5" y="49"/>
                      <a:pt x="5" y="49"/>
                      <a:pt x="5" y="49"/>
                    </a:cubicBezTo>
                    <a:cubicBezTo>
                      <a:pt x="2" y="49"/>
                      <a:pt x="0" y="47"/>
                      <a:pt x="0" y="44"/>
                    </a:cubicBezTo>
                    <a:cubicBezTo>
                      <a:pt x="0" y="5"/>
                      <a:pt x="0" y="5"/>
                      <a:pt x="0" y="5"/>
                    </a:cubicBezTo>
                    <a:cubicBezTo>
                      <a:pt x="0" y="3"/>
                      <a:pt x="2" y="0"/>
                      <a:pt x="5" y="0"/>
                    </a:cubicBezTo>
                    <a:cubicBezTo>
                      <a:pt x="24" y="0"/>
                      <a:pt x="24" y="0"/>
                      <a:pt x="24" y="0"/>
                    </a:cubicBezTo>
                    <a:cubicBezTo>
                      <a:pt x="27" y="0"/>
                      <a:pt x="29" y="3"/>
                      <a:pt x="29" y="5"/>
                    </a:cubicBezTo>
                    <a:lnTo>
                      <a:pt x="29" y="44"/>
                    </a:lnTo>
                    <a:close/>
                    <a:moveTo>
                      <a:pt x="25" y="11"/>
                    </a:moveTo>
                    <a:cubicBezTo>
                      <a:pt x="25" y="11"/>
                      <a:pt x="25" y="10"/>
                      <a:pt x="24" y="10"/>
                    </a:cubicBezTo>
                    <a:cubicBezTo>
                      <a:pt x="5" y="10"/>
                      <a:pt x="5" y="10"/>
                      <a:pt x="5" y="10"/>
                    </a:cubicBezTo>
                    <a:cubicBezTo>
                      <a:pt x="4" y="10"/>
                      <a:pt x="3" y="11"/>
                      <a:pt x="3" y="11"/>
                    </a:cubicBezTo>
                    <a:cubicBezTo>
                      <a:pt x="3" y="38"/>
                      <a:pt x="3" y="38"/>
                      <a:pt x="3" y="38"/>
                    </a:cubicBezTo>
                    <a:cubicBezTo>
                      <a:pt x="3" y="39"/>
                      <a:pt x="4" y="39"/>
                      <a:pt x="5" y="39"/>
                    </a:cubicBezTo>
                    <a:cubicBezTo>
                      <a:pt x="24" y="39"/>
                      <a:pt x="24" y="39"/>
                      <a:pt x="24" y="39"/>
                    </a:cubicBezTo>
                    <a:cubicBezTo>
                      <a:pt x="25" y="39"/>
                      <a:pt x="25" y="39"/>
                      <a:pt x="25" y="38"/>
                    </a:cubicBezTo>
                    <a:lnTo>
                      <a:pt x="25" y="11"/>
                    </a:lnTo>
                    <a:close/>
                    <a:moveTo>
                      <a:pt x="17" y="5"/>
                    </a:moveTo>
                    <a:cubicBezTo>
                      <a:pt x="11" y="5"/>
                      <a:pt x="11" y="5"/>
                      <a:pt x="11" y="5"/>
                    </a:cubicBezTo>
                    <a:cubicBezTo>
                      <a:pt x="11" y="5"/>
                      <a:pt x="11" y="6"/>
                      <a:pt x="11" y="6"/>
                    </a:cubicBezTo>
                    <a:cubicBezTo>
                      <a:pt x="11" y="6"/>
                      <a:pt x="11" y="6"/>
                      <a:pt x="11" y="6"/>
                    </a:cubicBezTo>
                    <a:cubicBezTo>
                      <a:pt x="17" y="6"/>
                      <a:pt x="17" y="6"/>
                      <a:pt x="17" y="6"/>
                    </a:cubicBezTo>
                    <a:cubicBezTo>
                      <a:pt x="18" y="6"/>
                      <a:pt x="18" y="6"/>
                      <a:pt x="18" y="6"/>
                    </a:cubicBezTo>
                    <a:cubicBezTo>
                      <a:pt x="18" y="6"/>
                      <a:pt x="18" y="5"/>
                      <a:pt x="17" y="5"/>
                    </a:cubicBezTo>
                    <a:close/>
                    <a:moveTo>
                      <a:pt x="14" y="41"/>
                    </a:moveTo>
                    <a:cubicBezTo>
                      <a:pt x="13" y="41"/>
                      <a:pt x="11" y="42"/>
                      <a:pt x="11" y="44"/>
                    </a:cubicBezTo>
                    <a:cubicBezTo>
                      <a:pt x="11" y="46"/>
                      <a:pt x="13" y="47"/>
                      <a:pt x="14" y="47"/>
                    </a:cubicBezTo>
                    <a:cubicBezTo>
                      <a:pt x="16" y="47"/>
                      <a:pt x="17" y="46"/>
                      <a:pt x="17" y="44"/>
                    </a:cubicBezTo>
                    <a:cubicBezTo>
                      <a:pt x="17" y="42"/>
                      <a:pt x="16" y="41"/>
                      <a:pt x="14" y="41"/>
                    </a:cubicBezTo>
                    <a:close/>
                  </a:path>
                </a:pathLst>
              </a:custGeom>
              <a:solidFill>
                <a:schemeClr val="accent2"/>
              </a:solidFill>
              <a:ln w="9525">
                <a:noFill/>
                <a:round/>
              </a:ln>
            </p:spPr>
            <p:txBody>
              <a:bodyPr anchor="ctr"/>
              <a:p>
                <a:pPr marL="0" marR="0" lvl="0" indent="0" algn="ctr" defTabSz="914400" rtl="0" eaLnBrk="1" fontAlgn="auto" latinLnBrk="0" hangingPunct="1">
                  <a:lnSpc>
                    <a:spcPct val="100000"/>
                  </a:lnSpc>
                  <a:spcBef>
                    <a:spcPts val="0"/>
                  </a:spcBef>
                  <a:spcAft>
                    <a:spcPts val="0"/>
                  </a:spcAft>
                  <a:buClrTx/>
                  <a:buSzTx/>
                  <a:buFontTx/>
                  <a:buNone/>
                </a:pPr>
                <a:endParaRPr kumimoji="0" sz="1800" b="0" i="0" u="none" strike="noStrike" kern="1200" cap="none" spc="0" normalizeH="0" noProof="0">
                  <a:ln>
                    <a:noFill/>
                  </a:ln>
                  <a:solidFill>
                    <a:prstClr val="black"/>
                  </a:solidFill>
                  <a:effectLst/>
                  <a:uLnTx/>
                  <a:uFillTx/>
                  <a:latin typeface="Times New Roman" panose="02020603050405020304" pitchFamily="18" charset="0"/>
                  <a:ea typeface="微软雅黑" panose="020B0503020204020204" pitchFamily="34" charset="-122"/>
                  <a:cs typeface="+mn-cs"/>
                </a:endParaRPr>
              </a:p>
            </p:txBody>
          </p:sp>
        </p:grpSp>
      </p:grpSp>
      <p:sp>
        <p:nvSpPr>
          <p:cNvPr id="1048797" name="olimpic-rings_62695"/>
          <p:cNvSpPr>
            <a:spLocks noChangeAspect="1"/>
          </p:cNvSpPr>
          <p:nvPr>
            <p:custDataLst>
              <p:tags r:id="rId40"/>
            </p:custDataLst>
          </p:nvPr>
        </p:nvSpPr>
        <p:spPr bwMode="auto">
          <a:xfrm>
            <a:off x="6922725" y="3492670"/>
            <a:ext cx="609685" cy="413563"/>
          </a:xfrm>
          <a:custGeom>
            <a:avLst/>
            <a:gdLst>
              <a:gd name="T0" fmla="*/ 5066 w 6474"/>
              <a:gd name="T1" fmla="*/ 0 h 4398"/>
              <a:gd name="T2" fmla="*/ 3237 w 6474"/>
              <a:gd name="T3" fmla="*/ 0 h 4398"/>
              <a:gd name="T4" fmla="*/ 1408 w 6474"/>
              <a:gd name="T5" fmla="*/ 0 h 4398"/>
              <a:gd name="T6" fmla="*/ 937 w 6474"/>
              <a:gd name="T7" fmla="*/ 2736 h 4398"/>
              <a:gd name="T8" fmla="*/ 2323 w 6474"/>
              <a:gd name="T9" fmla="*/ 4398 h 4398"/>
              <a:gd name="T10" fmla="*/ 4151 w 6474"/>
              <a:gd name="T11" fmla="*/ 4398 h 4398"/>
              <a:gd name="T12" fmla="*/ 5537 w 6474"/>
              <a:gd name="T13" fmla="*/ 2736 h 4398"/>
              <a:gd name="T14" fmla="*/ 3331 w 6474"/>
              <a:gd name="T15" fmla="*/ 2989 h 4398"/>
              <a:gd name="T16" fmla="*/ 3143 w 6474"/>
              <a:gd name="T17" fmla="*/ 2989 h 4398"/>
              <a:gd name="T18" fmla="*/ 3237 w 6474"/>
              <a:gd name="T19" fmla="*/ 2817 h 4398"/>
              <a:gd name="T20" fmla="*/ 3331 w 6474"/>
              <a:gd name="T21" fmla="*/ 2989 h 4398"/>
              <a:gd name="T22" fmla="*/ 1496 w 6474"/>
              <a:gd name="T23" fmla="*/ 2413 h 4398"/>
              <a:gd name="T24" fmla="*/ 2058 w 6474"/>
              <a:gd name="T25" fmla="*/ 2179 h 4398"/>
              <a:gd name="T26" fmla="*/ 2323 w 6474"/>
              <a:gd name="T27" fmla="*/ 984 h 4398"/>
              <a:gd name="T28" fmla="*/ 2401 w 6474"/>
              <a:gd name="T29" fmla="*/ 1583 h 4398"/>
              <a:gd name="T30" fmla="*/ 2244 w 6474"/>
              <a:gd name="T31" fmla="*/ 1583 h 4398"/>
              <a:gd name="T32" fmla="*/ 2666 w 6474"/>
              <a:gd name="T33" fmla="*/ 2041 h 4398"/>
              <a:gd name="T34" fmla="*/ 2893 w 6474"/>
              <a:gd name="T35" fmla="*/ 2357 h 4398"/>
              <a:gd name="T36" fmla="*/ 2666 w 6474"/>
              <a:gd name="T37" fmla="*/ 2041 h 4398"/>
              <a:gd name="T38" fmla="*/ 3808 w 6474"/>
              <a:gd name="T39" fmla="*/ 2041 h 4398"/>
              <a:gd name="T40" fmla="*/ 3581 w 6474"/>
              <a:gd name="T41" fmla="*/ 2357 h 4398"/>
              <a:gd name="T42" fmla="*/ 4495 w 6474"/>
              <a:gd name="T43" fmla="*/ 2041 h 4398"/>
              <a:gd name="T44" fmla="*/ 4416 w 6474"/>
              <a:gd name="T45" fmla="*/ 2179 h 4398"/>
              <a:gd name="T46" fmla="*/ 4151 w 6474"/>
              <a:gd name="T47" fmla="*/ 1581 h 4398"/>
              <a:gd name="T48" fmla="*/ 4057 w 6474"/>
              <a:gd name="T49" fmla="*/ 1409 h 4398"/>
              <a:gd name="T50" fmla="*/ 4245 w 6474"/>
              <a:gd name="T51" fmla="*/ 1409 h 4398"/>
              <a:gd name="T52" fmla="*/ 4151 w 6474"/>
              <a:gd name="T53" fmla="*/ 1581 h 4398"/>
              <a:gd name="T54" fmla="*/ 3657 w 6474"/>
              <a:gd name="T55" fmla="*/ 1409 h 4398"/>
              <a:gd name="T56" fmla="*/ 3237 w 6474"/>
              <a:gd name="T57" fmla="*/ 1919 h 4398"/>
              <a:gd name="T58" fmla="*/ 2817 w 6474"/>
              <a:gd name="T59" fmla="*/ 1409 h 4398"/>
              <a:gd name="T60" fmla="*/ 3237 w 6474"/>
              <a:gd name="T61" fmla="*/ 400 h 4398"/>
              <a:gd name="T62" fmla="*/ 400 w 6474"/>
              <a:gd name="T63" fmla="*/ 1409 h 4398"/>
              <a:gd name="T64" fmla="*/ 2058 w 6474"/>
              <a:gd name="T65" fmla="*/ 639 h 4398"/>
              <a:gd name="T66" fmla="*/ 1852 w 6474"/>
              <a:gd name="T67" fmla="*/ 1662 h 4398"/>
              <a:gd name="T68" fmla="*/ 400 w 6474"/>
              <a:gd name="T69" fmla="*/ 1409 h 4398"/>
              <a:gd name="T70" fmla="*/ 1330 w 6474"/>
              <a:gd name="T71" fmla="*/ 2815 h 4398"/>
              <a:gd name="T72" fmla="*/ 2323 w 6474"/>
              <a:gd name="T73" fmla="*/ 2479 h 4398"/>
              <a:gd name="T74" fmla="*/ 2743 w 6474"/>
              <a:gd name="T75" fmla="*/ 2989 h 4398"/>
              <a:gd name="T76" fmla="*/ 2323 w 6474"/>
              <a:gd name="T77" fmla="*/ 3998 h 4398"/>
              <a:gd name="T78" fmla="*/ 5160 w 6474"/>
              <a:gd name="T79" fmla="*/ 2989 h 4398"/>
              <a:gd name="T80" fmla="*/ 3501 w 6474"/>
              <a:gd name="T81" fmla="*/ 3759 h 4398"/>
              <a:gd name="T82" fmla="*/ 3708 w 6474"/>
              <a:gd name="T83" fmla="*/ 2736 h 4398"/>
              <a:gd name="T84" fmla="*/ 5066 w 6474"/>
              <a:gd name="T85" fmla="*/ 2817 h 4398"/>
              <a:gd name="T86" fmla="*/ 5160 w 6474"/>
              <a:gd name="T87" fmla="*/ 2989 h 4398"/>
              <a:gd name="T88" fmla="*/ 4623 w 6474"/>
              <a:gd name="T89" fmla="*/ 1662 h 4398"/>
              <a:gd name="T90" fmla="*/ 4416 w 6474"/>
              <a:gd name="T91" fmla="*/ 639 h 4398"/>
              <a:gd name="T92" fmla="*/ 6074 w 6474"/>
              <a:gd name="T93" fmla="*/ 1409 h 4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474" h="4398">
                <a:moveTo>
                  <a:pt x="6474" y="1409"/>
                </a:moveTo>
                <a:cubicBezTo>
                  <a:pt x="6474" y="632"/>
                  <a:pt x="5842" y="0"/>
                  <a:pt x="5066" y="0"/>
                </a:cubicBezTo>
                <a:cubicBezTo>
                  <a:pt x="4717" y="0"/>
                  <a:pt x="4398" y="128"/>
                  <a:pt x="4151" y="339"/>
                </a:cubicBezTo>
                <a:cubicBezTo>
                  <a:pt x="3905" y="128"/>
                  <a:pt x="3586" y="0"/>
                  <a:pt x="3237" y="0"/>
                </a:cubicBezTo>
                <a:cubicBezTo>
                  <a:pt x="2888" y="0"/>
                  <a:pt x="2569" y="128"/>
                  <a:pt x="2323" y="339"/>
                </a:cubicBezTo>
                <a:cubicBezTo>
                  <a:pt x="2076" y="128"/>
                  <a:pt x="1757" y="0"/>
                  <a:pt x="1408" y="0"/>
                </a:cubicBezTo>
                <a:cubicBezTo>
                  <a:pt x="632" y="0"/>
                  <a:pt x="0" y="632"/>
                  <a:pt x="0" y="1409"/>
                </a:cubicBezTo>
                <a:cubicBezTo>
                  <a:pt x="0" y="2020"/>
                  <a:pt x="392" y="2542"/>
                  <a:pt x="937" y="2736"/>
                </a:cubicBezTo>
                <a:cubicBezTo>
                  <a:pt x="922" y="2818"/>
                  <a:pt x="914" y="2903"/>
                  <a:pt x="914" y="2989"/>
                </a:cubicBezTo>
                <a:cubicBezTo>
                  <a:pt x="914" y="3766"/>
                  <a:pt x="1546" y="4398"/>
                  <a:pt x="2323" y="4398"/>
                </a:cubicBezTo>
                <a:cubicBezTo>
                  <a:pt x="2671" y="4398"/>
                  <a:pt x="2991" y="4270"/>
                  <a:pt x="3237" y="4060"/>
                </a:cubicBezTo>
                <a:cubicBezTo>
                  <a:pt x="3483" y="4270"/>
                  <a:pt x="3803" y="4398"/>
                  <a:pt x="4151" y="4398"/>
                </a:cubicBezTo>
                <a:cubicBezTo>
                  <a:pt x="4928" y="4398"/>
                  <a:pt x="5560" y="3766"/>
                  <a:pt x="5560" y="2989"/>
                </a:cubicBezTo>
                <a:cubicBezTo>
                  <a:pt x="5560" y="2903"/>
                  <a:pt x="5552" y="2818"/>
                  <a:pt x="5537" y="2736"/>
                </a:cubicBezTo>
                <a:cubicBezTo>
                  <a:pt x="6082" y="2542"/>
                  <a:pt x="6474" y="2020"/>
                  <a:pt x="6474" y="1409"/>
                </a:cubicBezTo>
                <a:close/>
                <a:moveTo>
                  <a:pt x="3331" y="2989"/>
                </a:moveTo>
                <a:cubicBezTo>
                  <a:pt x="3331" y="3141"/>
                  <a:pt x="3297" y="3285"/>
                  <a:pt x="3237" y="3414"/>
                </a:cubicBezTo>
                <a:cubicBezTo>
                  <a:pt x="3177" y="3285"/>
                  <a:pt x="3143" y="3141"/>
                  <a:pt x="3143" y="2989"/>
                </a:cubicBezTo>
                <a:cubicBezTo>
                  <a:pt x="3143" y="2930"/>
                  <a:pt x="3149" y="2872"/>
                  <a:pt x="3158" y="2815"/>
                </a:cubicBezTo>
                <a:cubicBezTo>
                  <a:pt x="3185" y="2816"/>
                  <a:pt x="3211" y="2817"/>
                  <a:pt x="3237" y="2817"/>
                </a:cubicBezTo>
                <a:cubicBezTo>
                  <a:pt x="3263" y="2817"/>
                  <a:pt x="3290" y="2816"/>
                  <a:pt x="3316" y="2815"/>
                </a:cubicBezTo>
                <a:cubicBezTo>
                  <a:pt x="3326" y="2872"/>
                  <a:pt x="3331" y="2930"/>
                  <a:pt x="3331" y="2989"/>
                </a:cubicBezTo>
                <a:close/>
                <a:moveTo>
                  <a:pt x="2058" y="2179"/>
                </a:moveTo>
                <a:cubicBezTo>
                  <a:pt x="1904" y="2310"/>
                  <a:pt x="1709" y="2395"/>
                  <a:pt x="1496" y="2413"/>
                </a:cubicBezTo>
                <a:cubicBezTo>
                  <a:pt x="1614" y="2244"/>
                  <a:pt x="1782" y="2113"/>
                  <a:pt x="1979" y="2041"/>
                </a:cubicBezTo>
                <a:cubicBezTo>
                  <a:pt x="2003" y="2089"/>
                  <a:pt x="2029" y="2135"/>
                  <a:pt x="2058" y="2179"/>
                </a:cubicBezTo>
                <a:close/>
                <a:moveTo>
                  <a:pt x="2229" y="1409"/>
                </a:moveTo>
                <a:cubicBezTo>
                  <a:pt x="2229" y="1257"/>
                  <a:pt x="2263" y="1113"/>
                  <a:pt x="2323" y="984"/>
                </a:cubicBezTo>
                <a:cubicBezTo>
                  <a:pt x="2383" y="1113"/>
                  <a:pt x="2417" y="1257"/>
                  <a:pt x="2417" y="1409"/>
                </a:cubicBezTo>
                <a:cubicBezTo>
                  <a:pt x="2417" y="1468"/>
                  <a:pt x="2411" y="1527"/>
                  <a:pt x="2401" y="1583"/>
                </a:cubicBezTo>
                <a:cubicBezTo>
                  <a:pt x="2375" y="1582"/>
                  <a:pt x="2349" y="1581"/>
                  <a:pt x="2323" y="1581"/>
                </a:cubicBezTo>
                <a:cubicBezTo>
                  <a:pt x="2296" y="1581"/>
                  <a:pt x="2270" y="1582"/>
                  <a:pt x="2244" y="1583"/>
                </a:cubicBezTo>
                <a:cubicBezTo>
                  <a:pt x="2234" y="1527"/>
                  <a:pt x="2229" y="1468"/>
                  <a:pt x="2229" y="1409"/>
                </a:cubicBezTo>
                <a:close/>
                <a:moveTo>
                  <a:pt x="2666" y="2041"/>
                </a:moveTo>
                <a:cubicBezTo>
                  <a:pt x="2779" y="2082"/>
                  <a:pt x="2883" y="2143"/>
                  <a:pt x="2973" y="2219"/>
                </a:cubicBezTo>
                <a:cubicBezTo>
                  <a:pt x="2944" y="2264"/>
                  <a:pt x="2917" y="2309"/>
                  <a:pt x="2893" y="2357"/>
                </a:cubicBezTo>
                <a:cubicBezTo>
                  <a:pt x="2780" y="2316"/>
                  <a:pt x="2677" y="2255"/>
                  <a:pt x="2587" y="2179"/>
                </a:cubicBezTo>
                <a:cubicBezTo>
                  <a:pt x="2616" y="2135"/>
                  <a:pt x="2642" y="2089"/>
                  <a:pt x="2666" y="2041"/>
                </a:cubicBezTo>
                <a:close/>
                <a:moveTo>
                  <a:pt x="3501" y="2219"/>
                </a:moveTo>
                <a:cubicBezTo>
                  <a:pt x="3591" y="2143"/>
                  <a:pt x="3695" y="2082"/>
                  <a:pt x="3808" y="2041"/>
                </a:cubicBezTo>
                <a:cubicBezTo>
                  <a:pt x="3832" y="2089"/>
                  <a:pt x="3858" y="2135"/>
                  <a:pt x="3887" y="2179"/>
                </a:cubicBezTo>
                <a:cubicBezTo>
                  <a:pt x="3797" y="2255"/>
                  <a:pt x="3694" y="2316"/>
                  <a:pt x="3581" y="2357"/>
                </a:cubicBezTo>
                <a:cubicBezTo>
                  <a:pt x="3557" y="2309"/>
                  <a:pt x="3530" y="2264"/>
                  <a:pt x="3501" y="2219"/>
                </a:cubicBezTo>
                <a:close/>
                <a:moveTo>
                  <a:pt x="4495" y="2041"/>
                </a:moveTo>
                <a:cubicBezTo>
                  <a:pt x="4692" y="2113"/>
                  <a:pt x="4860" y="2244"/>
                  <a:pt x="4978" y="2413"/>
                </a:cubicBezTo>
                <a:cubicBezTo>
                  <a:pt x="4765" y="2395"/>
                  <a:pt x="4570" y="2310"/>
                  <a:pt x="4416" y="2179"/>
                </a:cubicBezTo>
                <a:cubicBezTo>
                  <a:pt x="4445" y="2135"/>
                  <a:pt x="4471" y="2089"/>
                  <a:pt x="4495" y="2041"/>
                </a:cubicBezTo>
                <a:close/>
                <a:moveTo>
                  <a:pt x="4151" y="1581"/>
                </a:moveTo>
                <a:cubicBezTo>
                  <a:pt x="4125" y="1581"/>
                  <a:pt x="4099" y="1582"/>
                  <a:pt x="4073" y="1583"/>
                </a:cubicBezTo>
                <a:cubicBezTo>
                  <a:pt x="4063" y="1527"/>
                  <a:pt x="4057" y="1468"/>
                  <a:pt x="4057" y="1409"/>
                </a:cubicBezTo>
                <a:cubicBezTo>
                  <a:pt x="4057" y="1257"/>
                  <a:pt x="4091" y="1114"/>
                  <a:pt x="4151" y="984"/>
                </a:cubicBezTo>
                <a:cubicBezTo>
                  <a:pt x="4212" y="1114"/>
                  <a:pt x="4245" y="1257"/>
                  <a:pt x="4245" y="1409"/>
                </a:cubicBezTo>
                <a:cubicBezTo>
                  <a:pt x="4245" y="1468"/>
                  <a:pt x="4240" y="1527"/>
                  <a:pt x="4230" y="1583"/>
                </a:cubicBezTo>
                <a:cubicBezTo>
                  <a:pt x="4204" y="1582"/>
                  <a:pt x="4178" y="1581"/>
                  <a:pt x="4151" y="1581"/>
                </a:cubicBezTo>
                <a:close/>
                <a:moveTo>
                  <a:pt x="3887" y="639"/>
                </a:moveTo>
                <a:cubicBezTo>
                  <a:pt x="3742" y="860"/>
                  <a:pt x="3657" y="1125"/>
                  <a:pt x="3657" y="1409"/>
                </a:cubicBezTo>
                <a:cubicBezTo>
                  <a:pt x="3657" y="1495"/>
                  <a:pt x="3665" y="1580"/>
                  <a:pt x="3680" y="1662"/>
                </a:cubicBezTo>
                <a:cubicBezTo>
                  <a:pt x="3517" y="1720"/>
                  <a:pt x="3367" y="1808"/>
                  <a:pt x="3237" y="1919"/>
                </a:cubicBezTo>
                <a:cubicBezTo>
                  <a:pt x="3107" y="1808"/>
                  <a:pt x="2958" y="1720"/>
                  <a:pt x="2794" y="1662"/>
                </a:cubicBezTo>
                <a:cubicBezTo>
                  <a:pt x="2809" y="1580"/>
                  <a:pt x="2817" y="1495"/>
                  <a:pt x="2817" y="1409"/>
                </a:cubicBezTo>
                <a:cubicBezTo>
                  <a:pt x="2817" y="1125"/>
                  <a:pt x="2732" y="860"/>
                  <a:pt x="2587" y="639"/>
                </a:cubicBezTo>
                <a:cubicBezTo>
                  <a:pt x="2763" y="490"/>
                  <a:pt x="2989" y="400"/>
                  <a:pt x="3237" y="400"/>
                </a:cubicBezTo>
                <a:cubicBezTo>
                  <a:pt x="3485" y="400"/>
                  <a:pt x="3711" y="490"/>
                  <a:pt x="3887" y="639"/>
                </a:cubicBezTo>
                <a:close/>
                <a:moveTo>
                  <a:pt x="400" y="1409"/>
                </a:moveTo>
                <a:cubicBezTo>
                  <a:pt x="400" y="853"/>
                  <a:pt x="852" y="400"/>
                  <a:pt x="1408" y="400"/>
                </a:cubicBezTo>
                <a:cubicBezTo>
                  <a:pt x="1656" y="400"/>
                  <a:pt x="1883" y="490"/>
                  <a:pt x="2058" y="639"/>
                </a:cubicBezTo>
                <a:cubicBezTo>
                  <a:pt x="1913" y="860"/>
                  <a:pt x="1829" y="1125"/>
                  <a:pt x="1829" y="1409"/>
                </a:cubicBezTo>
                <a:cubicBezTo>
                  <a:pt x="1829" y="1495"/>
                  <a:pt x="1837" y="1580"/>
                  <a:pt x="1852" y="1662"/>
                </a:cubicBezTo>
                <a:cubicBezTo>
                  <a:pt x="1509" y="1784"/>
                  <a:pt x="1227" y="2035"/>
                  <a:pt x="1065" y="2357"/>
                </a:cubicBezTo>
                <a:cubicBezTo>
                  <a:pt x="677" y="2216"/>
                  <a:pt x="400" y="1844"/>
                  <a:pt x="400" y="1409"/>
                </a:cubicBezTo>
                <a:close/>
                <a:moveTo>
                  <a:pt x="1314" y="2989"/>
                </a:moveTo>
                <a:cubicBezTo>
                  <a:pt x="1314" y="2930"/>
                  <a:pt x="1320" y="2872"/>
                  <a:pt x="1330" y="2815"/>
                </a:cubicBezTo>
                <a:cubicBezTo>
                  <a:pt x="1356" y="2816"/>
                  <a:pt x="1382" y="2817"/>
                  <a:pt x="1408" y="2817"/>
                </a:cubicBezTo>
                <a:cubicBezTo>
                  <a:pt x="1757" y="2817"/>
                  <a:pt x="2076" y="2690"/>
                  <a:pt x="2323" y="2479"/>
                </a:cubicBezTo>
                <a:cubicBezTo>
                  <a:pt x="2452" y="2590"/>
                  <a:pt x="2602" y="2678"/>
                  <a:pt x="2766" y="2736"/>
                </a:cubicBezTo>
                <a:cubicBezTo>
                  <a:pt x="2751" y="2818"/>
                  <a:pt x="2743" y="2903"/>
                  <a:pt x="2743" y="2989"/>
                </a:cubicBezTo>
                <a:cubicBezTo>
                  <a:pt x="2743" y="3273"/>
                  <a:pt x="2828" y="3538"/>
                  <a:pt x="2973" y="3759"/>
                </a:cubicBezTo>
                <a:cubicBezTo>
                  <a:pt x="2797" y="3908"/>
                  <a:pt x="2570" y="3998"/>
                  <a:pt x="2323" y="3998"/>
                </a:cubicBezTo>
                <a:cubicBezTo>
                  <a:pt x="1767" y="3998"/>
                  <a:pt x="1314" y="3545"/>
                  <a:pt x="1314" y="2989"/>
                </a:cubicBezTo>
                <a:close/>
                <a:moveTo>
                  <a:pt x="5160" y="2989"/>
                </a:moveTo>
                <a:cubicBezTo>
                  <a:pt x="5160" y="3545"/>
                  <a:pt x="4707" y="3998"/>
                  <a:pt x="4151" y="3998"/>
                </a:cubicBezTo>
                <a:cubicBezTo>
                  <a:pt x="3904" y="3998"/>
                  <a:pt x="3677" y="3908"/>
                  <a:pt x="3501" y="3759"/>
                </a:cubicBezTo>
                <a:cubicBezTo>
                  <a:pt x="3646" y="3538"/>
                  <a:pt x="3731" y="3273"/>
                  <a:pt x="3731" y="2989"/>
                </a:cubicBezTo>
                <a:cubicBezTo>
                  <a:pt x="3731" y="2903"/>
                  <a:pt x="3723" y="2818"/>
                  <a:pt x="3708" y="2736"/>
                </a:cubicBezTo>
                <a:cubicBezTo>
                  <a:pt x="3872" y="2678"/>
                  <a:pt x="4022" y="2590"/>
                  <a:pt x="4151" y="2479"/>
                </a:cubicBezTo>
                <a:cubicBezTo>
                  <a:pt x="4398" y="2690"/>
                  <a:pt x="4717" y="2817"/>
                  <a:pt x="5066" y="2817"/>
                </a:cubicBezTo>
                <a:cubicBezTo>
                  <a:pt x="5092" y="2817"/>
                  <a:pt x="5118" y="2816"/>
                  <a:pt x="5144" y="2815"/>
                </a:cubicBezTo>
                <a:cubicBezTo>
                  <a:pt x="5154" y="2872"/>
                  <a:pt x="5160" y="2930"/>
                  <a:pt x="5160" y="2989"/>
                </a:cubicBezTo>
                <a:close/>
                <a:moveTo>
                  <a:pt x="5409" y="2357"/>
                </a:moveTo>
                <a:cubicBezTo>
                  <a:pt x="5247" y="2035"/>
                  <a:pt x="4965" y="1784"/>
                  <a:pt x="4623" y="1662"/>
                </a:cubicBezTo>
                <a:cubicBezTo>
                  <a:pt x="4638" y="1580"/>
                  <a:pt x="4645" y="1495"/>
                  <a:pt x="4645" y="1409"/>
                </a:cubicBezTo>
                <a:cubicBezTo>
                  <a:pt x="4645" y="1125"/>
                  <a:pt x="4561" y="860"/>
                  <a:pt x="4416" y="639"/>
                </a:cubicBezTo>
                <a:cubicBezTo>
                  <a:pt x="4591" y="490"/>
                  <a:pt x="4818" y="400"/>
                  <a:pt x="5066" y="400"/>
                </a:cubicBezTo>
                <a:cubicBezTo>
                  <a:pt x="5622" y="400"/>
                  <a:pt x="6074" y="853"/>
                  <a:pt x="6074" y="1409"/>
                </a:cubicBezTo>
                <a:cubicBezTo>
                  <a:pt x="6074" y="1844"/>
                  <a:pt x="5797" y="2216"/>
                  <a:pt x="5409" y="2357"/>
                </a:cubicBezTo>
                <a:close/>
              </a:path>
            </a:pathLst>
          </a:custGeom>
          <a:solidFill>
            <a:schemeClr val="accent1"/>
          </a:solidFill>
          <a:ln>
            <a:noFill/>
          </a:ln>
        </p:spPr>
      </p:sp>
      <p:sp>
        <p:nvSpPr>
          <p:cNvPr id="1048798" name="object 3"/>
          <p:cNvSpPr txBox="1">
            <a:spLocks noGrp="1"/>
          </p:cNvSpPr>
          <p:nvPr/>
        </p:nvSpPr>
        <p:spPr>
          <a:xfrm>
            <a:off x="453390" y="82868"/>
            <a:ext cx="3862705" cy="811530"/>
          </a:xfrm>
          <a:prstGeom prst="rect">
            <a:avLst/>
          </a:prstGeom>
        </p:spPr>
        <p:txBody>
          <a:bodyPr vert="horz" wrap="square" lIns="0" tIns="101600" rIns="0" bIns="0" rtlCol="0" anchor="ctr">
            <a:spAutoFit/>
          </a:bodyPr>
          <a:p>
            <a:pPr marL="12700" algn="l">
              <a:lnSpc>
                <a:spcPct val="100000"/>
              </a:lnSpc>
              <a:spcBef>
                <a:spcPts val="800"/>
              </a:spcBef>
            </a:pPr>
            <a:r>
              <a:rPr lang="zh-CN" altLang="en-US" sz="2800" b="1" spc="-10" dirty="0">
                <a:latin typeface="微软雅黑" panose="020B0503020204020204" pitchFamily="34" charset="-122"/>
                <a:cs typeface="微软雅黑" panose="020B0503020204020204" pitchFamily="34" charset="-122"/>
              </a:rPr>
              <a:t>国产</a:t>
            </a:r>
            <a:r>
              <a:rPr lang="en-US" altLang="zh-CN" sz="2800" b="1" spc="-10" dirty="0">
                <a:latin typeface="微软雅黑" panose="020B0503020204020204" pitchFamily="34" charset="-122"/>
                <a:cs typeface="微软雅黑" panose="020B0503020204020204" pitchFamily="34" charset="-122"/>
              </a:rPr>
              <a:t>PLC</a:t>
            </a:r>
            <a:r>
              <a:rPr lang="zh-CN" altLang="en-US" sz="2800" b="1" spc="-10" dirty="0">
                <a:latin typeface="微软雅黑" panose="020B0503020204020204" pitchFamily="34" charset="-122"/>
                <a:cs typeface="微软雅黑" panose="020B0503020204020204" pitchFamily="34" charset="-122"/>
              </a:rPr>
              <a:t>系列</a:t>
            </a:r>
            <a:endParaRPr sz="2800">
              <a:latin typeface="微软雅黑" panose="020B0503020204020204" pitchFamily="34" charset="-122"/>
              <a:cs typeface="微软雅黑" panose="020B0503020204020204" pitchFamily="34" charset="-122"/>
            </a:endParaRPr>
          </a:p>
          <a:p>
            <a:pPr marL="55880" algn="l">
              <a:lnSpc>
                <a:spcPct val="100000"/>
              </a:lnSpc>
              <a:spcBef>
                <a:spcPts val="380"/>
              </a:spcBef>
            </a:pPr>
            <a:r>
              <a:rPr lang="en-US" sz="1500" dirty="0">
                <a:solidFill>
                  <a:srgbClr val="7E7E7E"/>
                </a:solidFill>
                <a:latin typeface="Calibri" panose="020F0502020204030204"/>
                <a:cs typeface="Calibri" panose="020F0502020204030204"/>
              </a:rPr>
              <a:t>Domestic PLC series</a:t>
            </a:r>
            <a:endParaRPr lang="en-US" sz="1500" dirty="0">
              <a:solidFill>
                <a:srgbClr val="7E7E7E"/>
              </a:solidFill>
              <a:latin typeface="Calibri" panose="020F0502020204030204"/>
              <a:cs typeface="Calibri" panose="020F0502020204030204"/>
            </a:endParaRPr>
          </a:p>
        </p:txBody>
      </p:sp>
      <p:grpSp>
        <p:nvGrpSpPr>
          <p:cNvPr id="107" name="îṧ1îḋê"/>
          <p:cNvGrpSpPr/>
          <p:nvPr>
            <p:custDataLst>
              <p:tags r:id="rId41"/>
            </p:custDataLst>
          </p:nvPr>
        </p:nvGrpSpPr>
        <p:grpSpPr>
          <a:xfrm>
            <a:off x="9159431" y="2116151"/>
            <a:ext cx="726873" cy="1886935"/>
            <a:chOff x="5670922" y="2353751"/>
            <a:chExt cx="837356" cy="2173745"/>
          </a:xfrm>
        </p:grpSpPr>
        <p:sp>
          <p:nvSpPr>
            <p:cNvPr id="1048799" name="íśľiḑé"/>
            <p:cNvSpPr/>
            <p:nvPr>
              <p:custDataLst>
                <p:tags r:id="rId42"/>
              </p:custDataLst>
            </p:nvPr>
          </p:nvSpPr>
          <p:spPr>
            <a:xfrm>
              <a:off x="5998837" y="2353751"/>
              <a:ext cx="194324" cy="1943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pPr>
              <a:endParaRPr kumimoji="0" sz="1800" b="0" i="0" u="none" strike="noStrike" kern="1200" cap="none" spc="0" normalizeH="0" noProof="0">
                <a:ln>
                  <a:noFill/>
                </a:ln>
                <a:solidFill>
                  <a:prstClr val="white"/>
                </a:solidFill>
                <a:effectLst/>
                <a:uLnTx/>
                <a:uFillTx/>
                <a:latin typeface="Times New Roman" panose="02020603050405020304" pitchFamily="18" charset="0"/>
                <a:ea typeface="微软雅黑" panose="020B0503020204020204" pitchFamily="34" charset="-122"/>
                <a:cs typeface="+mn-cs"/>
              </a:endParaRPr>
            </a:p>
          </p:txBody>
        </p:sp>
        <p:cxnSp>
          <p:nvCxnSpPr>
            <p:cNvPr id="3145732" name="直接连接符 5"/>
            <p:cNvCxnSpPr/>
            <p:nvPr>
              <p:custDataLst>
                <p:tags r:id="rId43"/>
              </p:custDataLst>
            </p:nvPr>
          </p:nvCxnSpPr>
          <p:spPr>
            <a:xfrm rot="5400000">
              <a:off x="5506951" y="3137066"/>
              <a:ext cx="1178102" cy="118"/>
            </a:xfrm>
            <a:prstGeom prst="line">
              <a:avLst/>
            </a:prstGeom>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48800" name="iṧḻiḓê"/>
            <p:cNvSpPr/>
            <p:nvPr>
              <p:custDataLst>
                <p:tags r:id="rId44"/>
              </p:custDataLst>
            </p:nvPr>
          </p:nvSpPr>
          <p:spPr>
            <a:xfrm>
              <a:off x="5670922" y="3690140"/>
              <a:ext cx="837356" cy="837356"/>
            </a:xfrm>
            <a:prstGeom prst="ellipse">
              <a:avLst/>
            </a:prstGeom>
            <a:solidFill>
              <a:schemeClr val="bg1"/>
            </a:solidFill>
            <a:ln w="38100" cap="rnd">
              <a:solidFill>
                <a:schemeClr val="bg1">
                  <a:lumMod val="75000"/>
                </a:schemeClr>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2000" b="1"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mn-cs"/>
              </a:endParaRPr>
            </a:p>
          </p:txBody>
        </p:sp>
      </p:grpSp>
      <p:sp>
        <p:nvSpPr>
          <p:cNvPr id="1048801" name="olimpic-rings_62695"/>
          <p:cNvSpPr>
            <a:spLocks noChangeAspect="1"/>
          </p:cNvSpPr>
          <p:nvPr>
            <p:custDataLst>
              <p:tags r:id="rId45"/>
            </p:custDataLst>
          </p:nvPr>
        </p:nvSpPr>
        <p:spPr bwMode="auto">
          <a:xfrm>
            <a:off x="9216980" y="3492670"/>
            <a:ext cx="609685" cy="413563"/>
          </a:xfrm>
          <a:custGeom>
            <a:avLst/>
            <a:gdLst>
              <a:gd name="T0" fmla="*/ 5066 w 6474"/>
              <a:gd name="T1" fmla="*/ 0 h 4398"/>
              <a:gd name="T2" fmla="*/ 3237 w 6474"/>
              <a:gd name="T3" fmla="*/ 0 h 4398"/>
              <a:gd name="T4" fmla="*/ 1408 w 6474"/>
              <a:gd name="T5" fmla="*/ 0 h 4398"/>
              <a:gd name="T6" fmla="*/ 937 w 6474"/>
              <a:gd name="T7" fmla="*/ 2736 h 4398"/>
              <a:gd name="T8" fmla="*/ 2323 w 6474"/>
              <a:gd name="T9" fmla="*/ 4398 h 4398"/>
              <a:gd name="T10" fmla="*/ 4151 w 6474"/>
              <a:gd name="T11" fmla="*/ 4398 h 4398"/>
              <a:gd name="T12" fmla="*/ 5537 w 6474"/>
              <a:gd name="T13" fmla="*/ 2736 h 4398"/>
              <a:gd name="T14" fmla="*/ 3331 w 6474"/>
              <a:gd name="T15" fmla="*/ 2989 h 4398"/>
              <a:gd name="T16" fmla="*/ 3143 w 6474"/>
              <a:gd name="T17" fmla="*/ 2989 h 4398"/>
              <a:gd name="T18" fmla="*/ 3237 w 6474"/>
              <a:gd name="T19" fmla="*/ 2817 h 4398"/>
              <a:gd name="T20" fmla="*/ 3331 w 6474"/>
              <a:gd name="T21" fmla="*/ 2989 h 4398"/>
              <a:gd name="T22" fmla="*/ 1496 w 6474"/>
              <a:gd name="T23" fmla="*/ 2413 h 4398"/>
              <a:gd name="T24" fmla="*/ 2058 w 6474"/>
              <a:gd name="T25" fmla="*/ 2179 h 4398"/>
              <a:gd name="T26" fmla="*/ 2323 w 6474"/>
              <a:gd name="T27" fmla="*/ 984 h 4398"/>
              <a:gd name="T28" fmla="*/ 2401 w 6474"/>
              <a:gd name="T29" fmla="*/ 1583 h 4398"/>
              <a:gd name="T30" fmla="*/ 2244 w 6474"/>
              <a:gd name="T31" fmla="*/ 1583 h 4398"/>
              <a:gd name="T32" fmla="*/ 2666 w 6474"/>
              <a:gd name="T33" fmla="*/ 2041 h 4398"/>
              <a:gd name="T34" fmla="*/ 2893 w 6474"/>
              <a:gd name="T35" fmla="*/ 2357 h 4398"/>
              <a:gd name="T36" fmla="*/ 2666 w 6474"/>
              <a:gd name="T37" fmla="*/ 2041 h 4398"/>
              <a:gd name="T38" fmla="*/ 3808 w 6474"/>
              <a:gd name="T39" fmla="*/ 2041 h 4398"/>
              <a:gd name="T40" fmla="*/ 3581 w 6474"/>
              <a:gd name="T41" fmla="*/ 2357 h 4398"/>
              <a:gd name="T42" fmla="*/ 4495 w 6474"/>
              <a:gd name="T43" fmla="*/ 2041 h 4398"/>
              <a:gd name="T44" fmla="*/ 4416 w 6474"/>
              <a:gd name="T45" fmla="*/ 2179 h 4398"/>
              <a:gd name="T46" fmla="*/ 4151 w 6474"/>
              <a:gd name="T47" fmla="*/ 1581 h 4398"/>
              <a:gd name="T48" fmla="*/ 4057 w 6474"/>
              <a:gd name="T49" fmla="*/ 1409 h 4398"/>
              <a:gd name="T50" fmla="*/ 4245 w 6474"/>
              <a:gd name="T51" fmla="*/ 1409 h 4398"/>
              <a:gd name="T52" fmla="*/ 4151 w 6474"/>
              <a:gd name="T53" fmla="*/ 1581 h 4398"/>
              <a:gd name="T54" fmla="*/ 3657 w 6474"/>
              <a:gd name="T55" fmla="*/ 1409 h 4398"/>
              <a:gd name="T56" fmla="*/ 3237 w 6474"/>
              <a:gd name="T57" fmla="*/ 1919 h 4398"/>
              <a:gd name="T58" fmla="*/ 2817 w 6474"/>
              <a:gd name="T59" fmla="*/ 1409 h 4398"/>
              <a:gd name="T60" fmla="*/ 3237 w 6474"/>
              <a:gd name="T61" fmla="*/ 400 h 4398"/>
              <a:gd name="T62" fmla="*/ 400 w 6474"/>
              <a:gd name="T63" fmla="*/ 1409 h 4398"/>
              <a:gd name="T64" fmla="*/ 2058 w 6474"/>
              <a:gd name="T65" fmla="*/ 639 h 4398"/>
              <a:gd name="T66" fmla="*/ 1852 w 6474"/>
              <a:gd name="T67" fmla="*/ 1662 h 4398"/>
              <a:gd name="T68" fmla="*/ 400 w 6474"/>
              <a:gd name="T69" fmla="*/ 1409 h 4398"/>
              <a:gd name="T70" fmla="*/ 1330 w 6474"/>
              <a:gd name="T71" fmla="*/ 2815 h 4398"/>
              <a:gd name="T72" fmla="*/ 2323 w 6474"/>
              <a:gd name="T73" fmla="*/ 2479 h 4398"/>
              <a:gd name="T74" fmla="*/ 2743 w 6474"/>
              <a:gd name="T75" fmla="*/ 2989 h 4398"/>
              <a:gd name="T76" fmla="*/ 2323 w 6474"/>
              <a:gd name="T77" fmla="*/ 3998 h 4398"/>
              <a:gd name="T78" fmla="*/ 5160 w 6474"/>
              <a:gd name="T79" fmla="*/ 2989 h 4398"/>
              <a:gd name="T80" fmla="*/ 3501 w 6474"/>
              <a:gd name="T81" fmla="*/ 3759 h 4398"/>
              <a:gd name="T82" fmla="*/ 3708 w 6474"/>
              <a:gd name="T83" fmla="*/ 2736 h 4398"/>
              <a:gd name="T84" fmla="*/ 5066 w 6474"/>
              <a:gd name="T85" fmla="*/ 2817 h 4398"/>
              <a:gd name="T86" fmla="*/ 5160 w 6474"/>
              <a:gd name="T87" fmla="*/ 2989 h 4398"/>
              <a:gd name="T88" fmla="*/ 4623 w 6474"/>
              <a:gd name="T89" fmla="*/ 1662 h 4398"/>
              <a:gd name="T90" fmla="*/ 4416 w 6474"/>
              <a:gd name="T91" fmla="*/ 639 h 4398"/>
              <a:gd name="T92" fmla="*/ 6074 w 6474"/>
              <a:gd name="T93" fmla="*/ 1409 h 4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474" h="4398">
                <a:moveTo>
                  <a:pt x="6474" y="1409"/>
                </a:moveTo>
                <a:cubicBezTo>
                  <a:pt x="6474" y="632"/>
                  <a:pt x="5842" y="0"/>
                  <a:pt x="5066" y="0"/>
                </a:cubicBezTo>
                <a:cubicBezTo>
                  <a:pt x="4717" y="0"/>
                  <a:pt x="4398" y="128"/>
                  <a:pt x="4151" y="339"/>
                </a:cubicBezTo>
                <a:cubicBezTo>
                  <a:pt x="3905" y="128"/>
                  <a:pt x="3586" y="0"/>
                  <a:pt x="3237" y="0"/>
                </a:cubicBezTo>
                <a:cubicBezTo>
                  <a:pt x="2888" y="0"/>
                  <a:pt x="2569" y="128"/>
                  <a:pt x="2323" y="339"/>
                </a:cubicBezTo>
                <a:cubicBezTo>
                  <a:pt x="2076" y="128"/>
                  <a:pt x="1757" y="0"/>
                  <a:pt x="1408" y="0"/>
                </a:cubicBezTo>
                <a:cubicBezTo>
                  <a:pt x="632" y="0"/>
                  <a:pt x="0" y="632"/>
                  <a:pt x="0" y="1409"/>
                </a:cubicBezTo>
                <a:cubicBezTo>
                  <a:pt x="0" y="2020"/>
                  <a:pt x="392" y="2542"/>
                  <a:pt x="937" y="2736"/>
                </a:cubicBezTo>
                <a:cubicBezTo>
                  <a:pt x="922" y="2818"/>
                  <a:pt x="914" y="2903"/>
                  <a:pt x="914" y="2989"/>
                </a:cubicBezTo>
                <a:cubicBezTo>
                  <a:pt x="914" y="3766"/>
                  <a:pt x="1546" y="4398"/>
                  <a:pt x="2323" y="4398"/>
                </a:cubicBezTo>
                <a:cubicBezTo>
                  <a:pt x="2671" y="4398"/>
                  <a:pt x="2991" y="4270"/>
                  <a:pt x="3237" y="4060"/>
                </a:cubicBezTo>
                <a:cubicBezTo>
                  <a:pt x="3483" y="4270"/>
                  <a:pt x="3803" y="4398"/>
                  <a:pt x="4151" y="4398"/>
                </a:cubicBezTo>
                <a:cubicBezTo>
                  <a:pt x="4928" y="4398"/>
                  <a:pt x="5560" y="3766"/>
                  <a:pt x="5560" y="2989"/>
                </a:cubicBezTo>
                <a:cubicBezTo>
                  <a:pt x="5560" y="2903"/>
                  <a:pt x="5552" y="2818"/>
                  <a:pt x="5537" y="2736"/>
                </a:cubicBezTo>
                <a:cubicBezTo>
                  <a:pt x="6082" y="2542"/>
                  <a:pt x="6474" y="2020"/>
                  <a:pt x="6474" y="1409"/>
                </a:cubicBezTo>
                <a:close/>
                <a:moveTo>
                  <a:pt x="3331" y="2989"/>
                </a:moveTo>
                <a:cubicBezTo>
                  <a:pt x="3331" y="3141"/>
                  <a:pt x="3297" y="3285"/>
                  <a:pt x="3237" y="3414"/>
                </a:cubicBezTo>
                <a:cubicBezTo>
                  <a:pt x="3177" y="3285"/>
                  <a:pt x="3143" y="3141"/>
                  <a:pt x="3143" y="2989"/>
                </a:cubicBezTo>
                <a:cubicBezTo>
                  <a:pt x="3143" y="2930"/>
                  <a:pt x="3149" y="2872"/>
                  <a:pt x="3158" y="2815"/>
                </a:cubicBezTo>
                <a:cubicBezTo>
                  <a:pt x="3185" y="2816"/>
                  <a:pt x="3211" y="2817"/>
                  <a:pt x="3237" y="2817"/>
                </a:cubicBezTo>
                <a:cubicBezTo>
                  <a:pt x="3263" y="2817"/>
                  <a:pt x="3290" y="2816"/>
                  <a:pt x="3316" y="2815"/>
                </a:cubicBezTo>
                <a:cubicBezTo>
                  <a:pt x="3326" y="2872"/>
                  <a:pt x="3331" y="2930"/>
                  <a:pt x="3331" y="2989"/>
                </a:cubicBezTo>
                <a:close/>
                <a:moveTo>
                  <a:pt x="2058" y="2179"/>
                </a:moveTo>
                <a:cubicBezTo>
                  <a:pt x="1904" y="2310"/>
                  <a:pt x="1709" y="2395"/>
                  <a:pt x="1496" y="2413"/>
                </a:cubicBezTo>
                <a:cubicBezTo>
                  <a:pt x="1614" y="2244"/>
                  <a:pt x="1782" y="2113"/>
                  <a:pt x="1979" y="2041"/>
                </a:cubicBezTo>
                <a:cubicBezTo>
                  <a:pt x="2003" y="2089"/>
                  <a:pt x="2029" y="2135"/>
                  <a:pt x="2058" y="2179"/>
                </a:cubicBezTo>
                <a:close/>
                <a:moveTo>
                  <a:pt x="2229" y="1409"/>
                </a:moveTo>
                <a:cubicBezTo>
                  <a:pt x="2229" y="1257"/>
                  <a:pt x="2263" y="1113"/>
                  <a:pt x="2323" y="984"/>
                </a:cubicBezTo>
                <a:cubicBezTo>
                  <a:pt x="2383" y="1113"/>
                  <a:pt x="2417" y="1257"/>
                  <a:pt x="2417" y="1409"/>
                </a:cubicBezTo>
                <a:cubicBezTo>
                  <a:pt x="2417" y="1468"/>
                  <a:pt x="2411" y="1527"/>
                  <a:pt x="2401" y="1583"/>
                </a:cubicBezTo>
                <a:cubicBezTo>
                  <a:pt x="2375" y="1582"/>
                  <a:pt x="2349" y="1581"/>
                  <a:pt x="2323" y="1581"/>
                </a:cubicBezTo>
                <a:cubicBezTo>
                  <a:pt x="2296" y="1581"/>
                  <a:pt x="2270" y="1582"/>
                  <a:pt x="2244" y="1583"/>
                </a:cubicBezTo>
                <a:cubicBezTo>
                  <a:pt x="2234" y="1527"/>
                  <a:pt x="2229" y="1468"/>
                  <a:pt x="2229" y="1409"/>
                </a:cubicBezTo>
                <a:close/>
                <a:moveTo>
                  <a:pt x="2666" y="2041"/>
                </a:moveTo>
                <a:cubicBezTo>
                  <a:pt x="2779" y="2082"/>
                  <a:pt x="2883" y="2143"/>
                  <a:pt x="2973" y="2219"/>
                </a:cubicBezTo>
                <a:cubicBezTo>
                  <a:pt x="2944" y="2264"/>
                  <a:pt x="2917" y="2309"/>
                  <a:pt x="2893" y="2357"/>
                </a:cubicBezTo>
                <a:cubicBezTo>
                  <a:pt x="2780" y="2316"/>
                  <a:pt x="2677" y="2255"/>
                  <a:pt x="2587" y="2179"/>
                </a:cubicBezTo>
                <a:cubicBezTo>
                  <a:pt x="2616" y="2135"/>
                  <a:pt x="2642" y="2089"/>
                  <a:pt x="2666" y="2041"/>
                </a:cubicBezTo>
                <a:close/>
                <a:moveTo>
                  <a:pt x="3501" y="2219"/>
                </a:moveTo>
                <a:cubicBezTo>
                  <a:pt x="3591" y="2143"/>
                  <a:pt x="3695" y="2082"/>
                  <a:pt x="3808" y="2041"/>
                </a:cubicBezTo>
                <a:cubicBezTo>
                  <a:pt x="3832" y="2089"/>
                  <a:pt x="3858" y="2135"/>
                  <a:pt x="3887" y="2179"/>
                </a:cubicBezTo>
                <a:cubicBezTo>
                  <a:pt x="3797" y="2255"/>
                  <a:pt x="3694" y="2316"/>
                  <a:pt x="3581" y="2357"/>
                </a:cubicBezTo>
                <a:cubicBezTo>
                  <a:pt x="3557" y="2309"/>
                  <a:pt x="3530" y="2264"/>
                  <a:pt x="3501" y="2219"/>
                </a:cubicBezTo>
                <a:close/>
                <a:moveTo>
                  <a:pt x="4495" y="2041"/>
                </a:moveTo>
                <a:cubicBezTo>
                  <a:pt x="4692" y="2113"/>
                  <a:pt x="4860" y="2244"/>
                  <a:pt x="4978" y="2413"/>
                </a:cubicBezTo>
                <a:cubicBezTo>
                  <a:pt x="4765" y="2395"/>
                  <a:pt x="4570" y="2310"/>
                  <a:pt x="4416" y="2179"/>
                </a:cubicBezTo>
                <a:cubicBezTo>
                  <a:pt x="4445" y="2135"/>
                  <a:pt x="4471" y="2089"/>
                  <a:pt x="4495" y="2041"/>
                </a:cubicBezTo>
                <a:close/>
                <a:moveTo>
                  <a:pt x="4151" y="1581"/>
                </a:moveTo>
                <a:cubicBezTo>
                  <a:pt x="4125" y="1581"/>
                  <a:pt x="4099" y="1582"/>
                  <a:pt x="4073" y="1583"/>
                </a:cubicBezTo>
                <a:cubicBezTo>
                  <a:pt x="4063" y="1527"/>
                  <a:pt x="4057" y="1468"/>
                  <a:pt x="4057" y="1409"/>
                </a:cubicBezTo>
                <a:cubicBezTo>
                  <a:pt x="4057" y="1257"/>
                  <a:pt x="4091" y="1114"/>
                  <a:pt x="4151" y="984"/>
                </a:cubicBezTo>
                <a:cubicBezTo>
                  <a:pt x="4212" y="1114"/>
                  <a:pt x="4245" y="1257"/>
                  <a:pt x="4245" y="1409"/>
                </a:cubicBezTo>
                <a:cubicBezTo>
                  <a:pt x="4245" y="1468"/>
                  <a:pt x="4240" y="1527"/>
                  <a:pt x="4230" y="1583"/>
                </a:cubicBezTo>
                <a:cubicBezTo>
                  <a:pt x="4204" y="1582"/>
                  <a:pt x="4178" y="1581"/>
                  <a:pt x="4151" y="1581"/>
                </a:cubicBezTo>
                <a:close/>
                <a:moveTo>
                  <a:pt x="3887" y="639"/>
                </a:moveTo>
                <a:cubicBezTo>
                  <a:pt x="3742" y="860"/>
                  <a:pt x="3657" y="1125"/>
                  <a:pt x="3657" y="1409"/>
                </a:cubicBezTo>
                <a:cubicBezTo>
                  <a:pt x="3657" y="1495"/>
                  <a:pt x="3665" y="1580"/>
                  <a:pt x="3680" y="1662"/>
                </a:cubicBezTo>
                <a:cubicBezTo>
                  <a:pt x="3517" y="1720"/>
                  <a:pt x="3367" y="1808"/>
                  <a:pt x="3237" y="1919"/>
                </a:cubicBezTo>
                <a:cubicBezTo>
                  <a:pt x="3107" y="1808"/>
                  <a:pt x="2958" y="1720"/>
                  <a:pt x="2794" y="1662"/>
                </a:cubicBezTo>
                <a:cubicBezTo>
                  <a:pt x="2809" y="1580"/>
                  <a:pt x="2817" y="1495"/>
                  <a:pt x="2817" y="1409"/>
                </a:cubicBezTo>
                <a:cubicBezTo>
                  <a:pt x="2817" y="1125"/>
                  <a:pt x="2732" y="860"/>
                  <a:pt x="2587" y="639"/>
                </a:cubicBezTo>
                <a:cubicBezTo>
                  <a:pt x="2763" y="490"/>
                  <a:pt x="2989" y="400"/>
                  <a:pt x="3237" y="400"/>
                </a:cubicBezTo>
                <a:cubicBezTo>
                  <a:pt x="3485" y="400"/>
                  <a:pt x="3711" y="490"/>
                  <a:pt x="3887" y="639"/>
                </a:cubicBezTo>
                <a:close/>
                <a:moveTo>
                  <a:pt x="400" y="1409"/>
                </a:moveTo>
                <a:cubicBezTo>
                  <a:pt x="400" y="853"/>
                  <a:pt x="852" y="400"/>
                  <a:pt x="1408" y="400"/>
                </a:cubicBezTo>
                <a:cubicBezTo>
                  <a:pt x="1656" y="400"/>
                  <a:pt x="1883" y="490"/>
                  <a:pt x="2058" y="639"/>
                </a:cubicBezTo>
                <a:cubicBezTo>
                  <a:pt x="1913" y="860"/>
                  <a:pt x="1829" y="1125"/>
                  <a:pt x="1829" y="1409"/>
                </a:cubicBezTo>
                <a:cubicBezTo>
                  <a:pt x="1829" y="1495"/>
                  <a:pt x="1837" y="1580"/>
                  <a:pt x="1852" y="1662"/>
                </a:cubicBezTo>
                <a:cubicBezTo>
                  <a:pt x="1509" y="1784"/>
                  <a:pt x="1227" y="2035"/>
                  <a:pt x="1065" y="2357"/>
                </a:cubicBezTo>
                <a:cubicBezTo>
                  <a:pt x="677" y="2216"/>
                  <a:pt x="400" y="1844"/>
                  <a:pt x="400" y="1409"/>
                </a:cubicBezTo>
                <a:close/>
                <a:moveTo>
                  <a:pt x="1314" y="2989"/>
                </a:moveTo>
                <a:cubicBezTo>
                  <a:pt x="1314" y="2930"/>
                  <a:pt x="1320" y="2872"/>
                  <a:pt x="1330" y="2815"/>
                </a:cubicBezTo>
                <a:cubicBezTo>
                  <a:pt x="1356" y="2816"/>
                  <a:pt x="1382" y="2817"/>
                  <a:pt x="1408" y="2817"/>
                </a:cubicBezTo>
                <a:cubicBezTo>
                  <a:pt x="1757" y="2817"/>
                  <a:pt x="2076" y="2690"/>
                  <a:pt x="2323" y="2479"/>
                </a:cubicBezTo>
                <a:cubicBezTo>
                  <a:pt x="2452" y="2590"/>
                  <a:pt x="2602" y="2678"/>
                  <a:pt x="2766" y="2736"/>
                </a:cubicBezTo>
                <a:cubicBezTo>
                  <a:pt x="2751" y="2818"/>
                  <a:pt x="2743" y="2903"/>
                  <a:pt x="2743" y="2989"/>
                </a:cubicBezTo>
                <a:cubicBezTo>
                  <a:pt x="2743" y="3273"/>
                  <a:pt x="2828" y="3538"/>
                  <a:pt x="2973" y="3759"/>
                </a:cubicBezTo>
                <a:cubicBezTo>
                  <a:pt x="2797" y="3908"/>
                  <a:pt x="2570" y="3998"/>
                  <a:pt x="2323" y="3998"/>
                </a:cubicBezTo>
                <a:cubicBezTo>
                  <a:pt x="1767" y="3998"/>
                  <a:pt x="1314" y="3545"/>
                  <a:pt x="1314" y="2989"/>
                </a:cubicBezTo>
                <a:close/>
                <a:moveTo>
                  <a:pt x="5160" y="2989"/>
                </a:moveTo>
                <a:cubicBezTo>
                  <a:pt x="5160" y="3545"/>
                  <a:pt x="4707" y="3998"/>
                  <a:pt x="4151" y="3998"/>
                </a:cubicBezTo>
                <a:cubicBezTo>
                  <a:pt x="3904" y="3998"/>
                  <a:pt x="3677" y="3908"/>
                  <a:pt x="3501" y="3759"/>
                </a:cubicBezTo>
                <a:cubicBezTo>
                  <a:pt x="3646" y="3538"/>
                  <a:pt x="3731" y="3273"/>
                  <a:pt x="3731" y="2989"/>
                </a:cubicBezTo>
                <a:cubicBezTo>
                  <a:pt x="3731" y="2903"/>
                  <a:pt x="3723" y="2818"/>
                  <a:pt x="3708" y="2736"/>
                </a:cubicBezTo>
                <a:cubicBezTo>
                  <a:pt x="3872" y="2678"/>
                  <a:pt x="4022" y="2590"/>
                  <a:pt x="4151" y="2479"/>
                </a:cubicBezTo>
                <a:cubicBezTo>
                  <a:pt x="4398" y="2690"/>
                  <a:pt x="4717" y="2817"/>
                  <a:pt x="5066" y="2817"/>
                </a:cubicBezTo>
                <a:cubicBezTo>
                  <a:pt x="5092" y="2817"/>
                  <a:pt x="5118" y="2816"/>
                  <a:pt x="5144" y="2815"/>
                </a:cubicBezTo>
                <a:cubicBezTo>
                  <a:pt x="5154" y="2872"/>
                  <a:pt x="5160" y="2930"/>
                  <a:pt x="5160" y="2989"/>
                </a:cubicBezTo>
                <a:close/>
                <a:moveTo>
                  <a:pt x="5409" y="2357"/>
                </a:moveTo>
                <a:cubicBezTo>
                  <a:pt x="5247" y="2035"/>
                  <a:pt x="4965" y="1784"/>
                  <a:pt x="4623" y="1662"/>
                </a:cubicBezTo>
                <a:cubicBezTo>
                  <a:pt x="4638" y="1580"/>
                  <a:pt x="4645" y="1495"/>
                  <a:pt x="4645" y="1409"/>
                </a:cubicBezTo>
                <a:cubicBezTo>
                  <a:pt x="4645" y="1125"/>
                  <a:pt x="4561" y="860"/>
                  <a:pt x="4416" y="639"/>
                </a:cubicBezTo>
                <a:cubicBezTo>
                  <a:pt x="4591" y="490"/>
                  <a:pt x="4818" y="400"/>
                  <a:pt x="5066" y="400"/>
                </a:cubicBezTo>
                <a:cubicBezTo>
                  <a:pt x="5622" y="400"/>
                  <a:pt x="6074" y="853"/>
                  <a:pt x="6074" y="1409"/>
                </a:cubicBezTo>
                <a:cubicBezTo>
                  <a:pt x="6074" y="1844"/>
                  <a:pt x="5797" y="2216"/>
                  <a:pt x="5409" y="2357"/>
                </a:cubicBezTo>
                <a:close/>
              </a:path>
            </a:pathLst>
          </a:custGeom>
          <a:solidFill>
            <a:schemeClr val="accent1"/>
          </a:solidFill>
          <a:ln>
            <a:noFill/>
          </a:ln>
        </p:spPr>
      </p:sp>
      <p:grpSp>
        <p:nvGrpSpPr>
          <p:cNvPr id="108" name="îṧ1îḋê"/>
          <p:cNvGrpSpPr/>
          <p:nvPr>
            <p:custDataLst>
              <p:tags r:id="rId46"/>
            </p:custDataLst>
          </p:nvPr>
        </p:nvGrpSpPr>
        <p:grpSpPr>
          <a:xfrm>
            <a:off x="4571556" y="2116151"/>
            <a:ext cx="726873" cy="1886935"/>
            <a:chOff x="5670922" y="2353751"/>
            <a:chExt cx="837356" cy="2173745"/>
          </a:xfrm>
        </p:grpSpPr>
        <p:sp>
          <p:nvSpPr>
            <p:cNvPr id="1048802" name="íśľiḑé"/>
            <p:cNvSpPr/>
            <p:nvPr>
              <p:custDataLst>
                <p:tags r:id="rId47"/>
              </p:custDataLst>
            </p:nvPr>
          </p:nvSpPr>
          <p:spPr>
            <a:xfrm>
              <a:off x="5998837" y="2353751"/>
              <a:ext cx="194324" cy="1943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pPr>
              <a:endParaRPr kumimoji="0" sz="1800" b="0" i="0" u="none" strike="noStrike" kern="1200" cap="none" spc="0" normalizeH="0" noProof="0">
                <a:ln>
                  <a:noFill/>
                </a:ln>
                <a:solidFill>
                  <a:prstClr val="white"/>
                </a:solidFill>
                <a:effectLst/>
                <a:uLnTx/>
                <a:uFillTx/>
                <a:latin typeface="Times New Roman" panose="02020603050405020304" pitchFamily="18" charset="0"/>
                <a:ea typeface="微软雅黑" panose="020B0503020204020204" pitchFamily="34" charset="-122"/>
                <a:cs typeface="+mn-cs"/>
              </a:endParaRPr>
            </a:p>
          </p:txBody>
        </p:sp>
        <p:cxnSp>
          <p:nvCxnSpPr>
            <p:cNvPr id="3145733" name="直接连接符 34"/>
            <p:cNvCxnSpPr/>
            <p:nvPr>
              <p:custDataLst>
                <p:tags r:id="rId48"/>
              </p:custDataLst>
            </p:nvPr>
          </p:nvCxnSpPr>
          <p:spPr>
            <a:xfrm rot="5400000">
              <a:off x="5506951" y="3137066"/>
              <a:ext cx="1178102" cy="118"/>
            </a:xfrm>
            <a:prstGeom prst="line">
              <a:avLst/>
            </a:prstGeom>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48803" name="iṧḻiḓê"/>
            <p:cNvSpPr/>
            <p:nvPr>
              <p:custDataLst>
                <p:tags r:id="rId49"/>
              </p:custDataLst>
            </p:nvPr>
          </p:nvSpPr>
          <p:spPr>
            <a:xfrm>
              <a:off x="5670922" y="3690140"/>
              <a:ext cx="837356" cy="837356"/>
            </a:xfrm>
            <a:prstGeom prst="ellipse">
              <a:avLst/>
            </a:prstGeom>
            <a:solidFill>
              <a:schemeClr val="bg1"/>
            </a:solidFill>
            <a:ln w="38100" cap="rnd">
              <a:solidFill>
                <a:schemeClr val="bg1">
                  <a:lumMod val="75000"/>
                </a:schemeClr>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2000" b="1"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mn-cs"/>
              </a:endParaRPr>
            </a:p>
          </p:txBody>
        </p:sp>
      </p:grpSp>
      <p:sp>
        <p:nvSpPr>
          <p:cNvPr id="1048804" name="olimpic-rings_62695"/>
          <p:cNvSpPr>
            <a:spLocks noChangeAspect="1"/>
          </p:cNvSpPr>
          <p:nvPr>
            <p:custDataLst>
              <p:tags r:id="rId50"/>
            </p:custDataLst>
          </p:nvPr>
        </p:nvSpPr>
        <p:spPr bwMode="auto">
          <a:xfrm>
            <a:off x="4613865" y="3492670"/>
            <a:ext cx="609685" cy="413563"/>
          </a:xfrm>
          <a:custGeom>
            <a:avLst/>
            <a:gdLst>
              <a:gd name="T0" fmla="*/ 5066 w 6474"/>
              <a:gd name="T1" fmla="*/ 0 h 4398"/>
              <a:gd name="T2" fmla="*/ 3237 w 6474"/>
              <a:gd name="T3" fmla="*/ 0 h 4398"/>
              <a:gd name="T4" fmla="*/ 1408 w 6474"/>
              <a:gd name="T5" fmla="*/ 0 h 4398"/>
              <a:gd name="T6" fmla="*/ 937 w 6474"/>
              <a:gd name="T7" fmla="*/ 2736 h 4398"/>
              <a:gd name="T8" fmla="*/ 2323 w 6474"/>
              <a:gd name="T9" fmla="*/ 4398 h 4398"/>
              <a:gd name="T10" fmla="*/ 4151 w 6474"/>
              <a:gd name="T11" fmla="*/ 4398 h 4398"/>
              <a:gd name="T12" fmla="*/ 5537 w 6474"/>
              <a:gd name="T13" fmla="*/ 2736 h 4398"/>
              <a:gd name="T14" fmla="*/ 3331 w 6474"/>
              <a:gd name="T15" fmla="*/ 2989 h 4398"/>
              <a:gd name="T16" fmla="*/ 3143 w 6474"/>
              <a:gd name="T17" fmla="*/ 2989 h 4398"/>
              <a:gd name="T18" fmla="*/ 3237 w 6474"/>
              <a:gd name="T19" fmla="*/ 2817 h 4398"/>
              <a:gd name="T20" fmla="*/ 3331 w 6474"/>
              <a:gd name="T21" fmla="*/ 2989 h 4398"/>
              <a:gd name="T22" fmla="*/ 1496 w 6474"/>
              <a:gd name="T23" fmla="*/ 2413 h 4398"/>
              <a:gd name="T24" fmla="*/ 2058 w 6474"/>
              <a:gd name="T25" fmla="*/ 2179 h 4398"/>
              <a:gd name="T26" fmla="*/ 2323 w 6474"/>
              <a:gd name="T27" fmla="*/ 984 h 4398"/>
              <a:gd name="T28" fmla="*/ 2401 w 6474"/>
              <a:gd name="T29" fmla="*/ 1583 h 4398"/>
              <a:gd name="T30" fmla="*/ 2244 w 6474"/>
              <a:gd name="T31" fmla="*/ 1583 h 4398"/>
              <a:gd name="T32" fmla="*/ 2666 w 6474"/>
              <a:gd name="T33" fmla="*/ 2041 h 4398"/>
              <a:gd name="T34" fmla="*/ 2893 w 6474"/>
              <a:gd name="T35" fmla="*/ 2357 h 4398"/>
              <a:gd name="T36" fmla="*/ 2666 w 6474"/>
              <a:gd name="T37" fmla="*/ 2041 h 4398"/>
              <a:gd name="T38" fmla="*/ 3808 w 6474"/>
              <a:gd name="T39" fmla="*/ 2041 h 4398"/>
              <a:gd name="T40" fmla="*/ 3581 w 6474"/>
              <a:gd name="T41" fmla="*/ 2357 h 4398"/>
              <a:gd name="T42" fmla="*/ 4495 w 6474"/>
              <a:gd name="T43" fmla="*/ 2041 h 4398"/>
              <a:gd name="T44" fmla="*/ 4416 w 6474"/>
              <a:gd name="T45" fmla="*/ 2179 h 4398"/>
              <a:gd name="T46" fmla="*/ 4151 w 6474"/>
              <a:gd name="T47" fmla="*/ 1581 h 4398"/>
              <a:gd name="T48" fmla="*/ 4057 w 6474"/>
              <a:gd name="T49" fmla="*/ 1409 h 4398"/>
              <a:gd name="T50" fmla="*/ 4245 w 6474"/>
              <a:gd name="T51" fmla="*/ 1409 h 4398"/>
              <a:gd name="T52" fmla="*/ 4151 w 6474"/>
              <a:gd name="T53" fmla="*/ 1581 h 4398"/>
              <a:gd name="T54" fmla="*/ 3657 w 6474"/>
              <a:gd name="T55" fmla="*/ 1409 h 4398"/>
              <a:gd name="T56" fmla="*/ 3237 w 6474"/>
              <a:gd name="T57" fmla="*/ 1919 h 4398"/>
              <a:gd name="T58" fmla="*/ 2817 w 6474"/>
              <a:gd name="T59" fmla="*/ 1409 h 4398"/>
              <a:gd name="T60" fmla="*/ 3237 w 6474"/>
              <a:gd name="T61" fmla="*/ 400 h 4398"/>
              <a:gd name="T62" fmla="*/ 400 w 6474"/>
              <a:gd name="T63" fmla="*/ 1409 h 4398"/>
              <a:gd name="T64" fmla="*/ 2058 w 6474"/>
              <a:gd name="T65" fmla="*/ 639 h 4398"/>
              <a:gd name="T66" fmla="*/ 1852 w 6474"/>
              <a:gd name="T67" fmla="*/ 1662 h 4398"/>
              <a:gd name="T68" fmla="*/ 400 w 6474"/>
              <a:gd name="T69" fmla="*/ 1409 h 4398"/>
              <a:gd name="T70" fmla="*/ 1330 w 6474"/>
              <a:gd name="T71" fmla="*/ 2815 h 4398"/>
              <a:gd name="T72" fmla="*/ 2323 w 6474"/>
              <a:gd name="T73" fmla="*/ 2479 h 4398"/>
              <a:gd name="T74" fmla="*/ 2743 w 6474"/>
              <a:gd name="T75" fmla="*/ 2989 h 4398"/>
              <a:gd name="T76" fmla="*/ 2323 w 6474"/>
              <a:gd name="T77" fmla="*/ 3998 h 4398"/>
              <a:gd name="T78" fmla="*/ 5160 w 6474"/>
              <a:gd name="T79" fmla="*/ 2989 h 4398"/>
              <a:gd name="T80" fmla="*/ 3501 w 6474"/>
              <a:gd name="T81" fmla="*/ 3759 h 4398"/>
              <a:gd name="T82" fmla="*/ 3708 w 6474"/>
              <a:gd name="T83" fmla="*/ 2736 h 4398"/>
              <a:gd name="T84" fmla="*/ 5066 w 6474"/>
              <a:gd name="T85" fmla="*/ 2817 h 4398"/>
              <a:gd name="T86" fmla="*/ 5160 w 6474"/>
              <a:gd name="T87" fmla="*/ 2989 h 4398"/>
              <a:gd name="T88" fmla="*/ 4623 w 6474"/>
              <a:gd name="T89" fmla="*/ 1662 h 4398"/>
              <a:gd name="T90" fmla="*/ 4416 w 6474"/>
              <a:gd name="T91" fmla="*/ 639 h 4398"/>
              <a:gd name="T92" fmla="*/ 6074 w 6474"/>
              <a:gd name="T93" fmla="*/ 1409 h 4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474" h="4398">
                <a:moveTo>
                  <a:pt x="6474" y="1409"/>
                </a:moveTo>
                <a:cubicBezTo>
                  <a:pt x="6474" y="632"/>
                  <a:pt x="5842" y="0"/>
                  <a:pt x="5066" y="0"/>
                </a:cubicBezTo>
                <a:cubicBezTo>
                  <a:pt x="4717" y="0"/>
                  <a:pt x="4398" y="128"/>
                  <a:pt x="4151" y="339"/>
                </a:cubicBezTo>
                <a:cubicBezTo>
                  <a:pt x="3905" y="128"/>
                  <a:pt x="3586" y="0"/>
                  <a:pt x="3237" y="0"/>
                </a:cubicBezTo>
                <a:cubicBezTo>
                  <a:pt x="2888" y="0"/>
                  <a:pt x="2569" y="128"/>
                  <a:pt x="2323" y="339"/>
                </a:cubicBezTo>
                <a:cubicBezTo>
                  <a:pt x="2076" y="128"/>
                  <a:pt x="1757" y="0"/>
                  <a:pt x="1408" y="0"/>
                </a:cubicBezTo>
                <a:cubicBezTo>
                  <a:pt x="632" y="0"/>
                  <a:pt x="0" y="632"/>
                  <a:pt x="0" y="1409"/>
                </a:cubicBezTo>
                <a:cubicBezTo>
                  <a:pt x="0" y="2020"/>
                  <a:pt x="392" y="2542"/>
                  <a:pt x="937" y="2736"/>
                </a:cubicBezTo>
                <a:cubicBezTo>
                  <a:pt x="922" y="2818"/>
                  <a:pt x="914" y="2903"/>
                  <a:pt x="914" y="2989"/>
                </a:cubicBezTo>
                <a:cubicBezTo>
                  <a:pt x="914" y="3766"/>
                  <a:pt x="1546" y="4398"/>
                  <a:pt x="2323" y="4398"/>
                </a:cubicBezTo>
                <a:cubicBezTo>
                  <a:pt x="2671" y="4398"/>
                  <a:pt x="2991" y="4270"/>
                  <a:pt x="3237" y="4060"/>
                </a:cubicBezTo>
                <a:cubicBezTo>
                  <a:pt x="3483" y="4270"/>
                  <a:pt x="3803" y="4398"/>
                  <a:pt x="4151" y="4398"/>
                </a:cubicBezTo>
                <a:cubicBezTo>
                  <a:pt x="4928" y="4398"/>
                  <a:pt x="5560" y="3766"/>
                  <a:pt x="5560" y="2989"/>
                </a:cubicBezTo>
                <a:cubicBezTo>
                  <a:pt x="5560" y="2903"/>
                  <a:pt x="5552" y="2818"/>
                  <a:pt x="5537" y="2736"/>
                </a:cubicBezTo>
                <a:cubicBezTo>
                  <a:pt x="6082" y="2542"/>
                  <a:pt x="6474" y="2020"/>
                  <a:pt x="6474" y="1409"/>
                </a:cubicBezTo>
                <a:close/>
                <a:moveTo>
                  <a:pt x="3331" y="2989"/>
                </a:moveTo>
                <a:cubicBezTo>
                  <a:pt x="3331" y="3141"/>
                  <a:pt x="3297" y="3285"/>
                  <a:pt x="3237" y="3414"/>
                </a:cubicBezTo>
                <a:cubicBezTo>
                  <a:pt x="3177" y="3285"/>
                  <a:pt x="3143" y="3141"/>
                  <a:pt x="3143" y="2989"/>
                </a:cubicBezTo>
                <a:cubicBezTo>
                  <a:pt x="3143" y="2930"/>
                  <a:pt x="3149" y="2872"/>
                  <a:pt x="3158" y="2815"/>
                </a:cubicBezTo>
                <a:cubicBezTo>
                  <a:pt x="3185" y="2816"/>
                  <a:pt x="3211" y="2817"/>
                  <a:pt x="3237" y="2817"/>
                </a:cubicBezTo>
                <a:cubicBezTo>
                  <a:pt x="3263" y="2817"/>
                  <a:pt x="3290" y="2816"/>
                  <a:pt x="3316" y="2815"/>
                </a:cubicBezTo>
                <a:cubicBezTo>
                  <a:pt x="3326" y="2872"/>
                  <a:pt x="3331" y="2930"/>
                  <a:pt x="3331" y="2989"/>
                </a:cubicBezTo>
                <a:close/>
                <a:moveTo>
                  <a:pt x="2058" y="2179"/>
                </a:moveTo>
                <a:cubicBezTo>
                  <a:pt x="1904" y="2310"/>
                  <a:pt x="1709" y="2395"/>
                  <a:pt x="1496" y="2413"/>
                </a:cubicBezTo>
                <a:cubicBezTo>
                  <a:pt x="1614" y="2244"/>
                  <a:pt x="1782" y="2113"/>
                  <a:pt x="1979" y="2041"/>
                </a:cubicBezTo>
                <a:cubicBezTo>
                  <a:pt x="2003" y="2089"/>
                  <a:pt x="2029" y="2135"/>
                  <a:pt x="2058" y="2179"/>
                </a:cubicBezTo>
                <a:close/>
                <a:moveTo>
                  <a:pt x="2229" y="1409"/>
                </a:moveTo>
                <a:cubicBezTo>
                  <a:pt x="2229" y="1257"/>
                  <a:pt x="2263" y="1113"/>
                  <a:pt x="2323" y="984"/>
                </a:cubicBezTo>
                <a:cubicBezTo>
                  <a:pt x="2383" y="1113"/>
                  <a:pt x="2417" y="1257"/>
                  <a:pt x="2417" y="1409"/>
                </a:cubicBezTo>
                <a:cubicBezTo>
                  <a:pt x="2417" y="1468"/>
                  <a:pt x="2411" y="1527"/>
                  <a:pt x="2401" y="1583"/>
                </a:cubicBezTo>
                <a:cubicBezTo>
                  <a:pt x="2375" y="1582"/>
                  <a:pt x="2349" y="1581"/>
                  <a:pt x="2323" y="1581"/>
                </a:cubicBezTo>
                <a:cubicBezTo>
                  <a:pt x="2296" y="1581"/>
                  <a:pt x="2270" y="1582"/>
                  <a:pt x="2244" y="1583"/>
                </a:cubicBezTo>
                <a:cubicBezTo>
                  <a:pt x="2234" y="1527"/>
                  <a:pt x="2229" y="1468"/>
                  <a:pt x="2229" y="1409"/>
                </a:cubicBezTo>
                <a:close/>
                <a:moveTo>
                  <a:pt x="2666" y="2041"/>
                </a:moveTo>
                <a:cubicBezTo>
                  <a:pt x="2779" y="2082"/>
                  <a:pt x="2883" y="2143"/>
                  <a:pt x="2973" y="2219"/>
                </a:cubicBezTo>
                <a:cubicBezTo>
                  <a:pt x="2944" y="2264"/>
                  <a:pt x="2917" y="2309"/>
                  <a:pt x="2893" y="2357"/>
                </a:cubicBezTo>
                <a:cubicBezTo>
                  <a:pt x="2780" y="2316"/>
                  <a:pt x="2677" y="2255"/>
                  <a:pt x="2587" y="2179"/>
                </a:cubicBezTo>
                <a:cubicBezTo>
                  <a:pt x="2616" y="2135"/>
                  <a:pt x="2642" y="2089"/>
                  <a:pt x="2666" y="2041"/>
                </a:cubicBezTo>
                <a:close/>
                <a:moveTo>
                  <a:pt x="3501" y="2219"/>
                </a:moveTo>
                <a:cubicBezTo>
                  <a:pt x="3591" y="2143"/>
                  <a:pt x="3695" y="2082"/>
                  <a:pt x="3808" y="2041"/>
                </a:cubicBezTo>
                <a:cubicBezTo>
                  <a:pt x="3832" y="2089"/>
                  <a:pt x="3858" y="2135"/>
                  <a:pt x="3887" y="2179"/>
                </a:cubicBezTo>
                <a:cubicBezTo>
                  <a:pt x="3797" y="2255"/>
                  <a:pt x="3694" y="2316"/>
                  <a:pt x="3581" y="2357"/>
                </a:cubicBezTo>
                <a:cubicBezTo>
                  <a:pt x="3557" y="2309"/>
                  <a:pt x="3530" y="2264"/>
                  <a:pt x="3501" y="2219"/>
                </a:cubicBezTo>
                <a:close/>
                <a:moveTo>
                  <a:pt x="4495" y="2041"/>
                </a:moveTo>
                <a:cubicBezTo>
                  <a:pt x="4692" y="2113"/>
                  <a:pt x="4860" y="2244"/>
                  <a:pt x="4978" y="2413"/>
                </a:cubicBezTo>
                <a:cubicBezTo>
                  <a:pt x="4765" y="2395"/>
                  <a:pt x="4570" y="2310"/>
                  <a:pt x="4416" y="2179"/>
                </a:cubicBezTo>
                <a:cubicBezTo>
                  <a:pt x="4445" y="2135"/>
                  <a:pt x="4471" y="2089"/>
                  <a:pt x="4495" y="2041"/>
                </a:cubicBezTo>
                <a:close/>
                <a:moveTo>
                  <a:pt x="4151" y="1581"/>
                </a:moveTo>
                <a:cubicBezTo>
                  <a:pt x="4125" y="1581"/>
                  <a:pt x="4099" y="1582"/>
                  <a:pt x="4073" y="1583"/>
                </a:cubicBezTo>
                <a:cubicBezTo>
                  <a:pt x="4063" y="1527"/>
                  <a:pt x="4057" y="1468"/>
                  <a:pt x="4057" y="1409"/>
                </a:cubicBezTo>
                <a:cubicBezTo>
                  <a:pt x="4057" y="1257"/>
                  <a:pt x="4091" y="1114"/>
                  <a:pt x="4151" y="984"/>
                </a:cubicBezTo>
                <a:cubicBezTo>
                  <a:pt x="4212" y="1114"/>
                  <a:pt x="4245" y="1257"/>
                  <a:pt x="4245" y="1409"/>
                </a:cubicBezTo>
                <a:cubicBezTo>
                  <a:pt x="4245" y="1468"/>
                  <a:pt x="4240" y="1527"/>
                  <a:pt x="4230" y="1583"/>
                </a:cubicBezTo>
                <a:cubicBezTo>
                  <a:pt x="4204" y="1582"/>
                  <a:pt x="4178" y="1581"/>
                  <a:pt x="4151" y="1581"/>
                </a:cubicBezTo>
                <a:close/>
                <a:moveTo>
                  <a:pt x="3887" y="639"/>
                </a:moveTo>
                <a:cubicBezTo>
                  <a:pt x="3742" y="860"/>
                  <a:pt x="3657" y="1125"/>
                  <a:pt x="3657" y="1409"/>
                </a:cubicBezTo>
                <a:cubicBezTo>
                  <a:pt x="3657" y="1495"/>
                  <a:pt x="3665" y="1580"/>
                  <a:pt x="3680" y="1662"/>
                </a:cubicBezTo>
                <a:cubicBezTo>
                  <a:pt x="3517" y="1720"/>
                  <a:pt x="3367" y="1808"/>
                  <a:pt x="3237" y="1919"/>
                </a:cubicBezTo>
                <a:cubicBezTo>
                  <a:pt x="3107" y="1808"/>
                  <a:pt x="2958" y="1720"/>
                  <a:pt x="2794" y="1662"/>
                </a:cubicBezTo>
                <a:cubicBezTo>
                  <a:pt x="2809" y="1580"/>
                  <a:pt x="2817" y="1495"/>
                  <a:pt x="2817" y="1409"/>
                </a:cubicBezTo>
                <a:cubicBezTo>
                  <a:pt x="2817" y="1125"/>
                  <a:pt x="2732" y="860"/>
                  <a:pt x="2587" y="639"/>
                </a:cubicBezTo>
                <a:cubicBezTo>
                  <a:pt x="2763" y="490"/>
                  <a:pt x="2989" y="400"/>
                  <a:pt x="3237" y="400"/>
                </a:cubicBezTo>
                <a:cubicBezTo>
                  <a:pt x="3485" y="400"/>
                  <a:pt x="3711" y="490"/>
                  <a:pt x="3887" y="639"/>
                </a:cubicBezTo>
                <a:close/>
                <a:moveTo>
                  <a:pt x="400" y="1409"/>
                </a:moveTo>
                <a:cubicBezTo>
                  <a:pt x="400" y="853"/>
                  <a:pt x="852" y="400"/>
                  <a:pt x="1408" y="400"/>
                </a:cubicBezTo>
                <a:cubicBezTo>
                  <a:pt x="1656" y="400"/>
                  <a:pt x="1883" y="490"/>
                  <a:pt x="2058" y="639"/>
                </a:cubicBezTo>
                <a:cubicBezTo>
                  <a:pt x="1913" y="860"/>
                  <a:pt x="1829" y="1125"/>
                  <a:pt x="1829" y="1409"/>
                </a:cubicBezTo>
                <a:cubicBezTo>
                  <a:pt x="1829" y="1495"/>
                  <a:pt x="1837" y="1580"/>
                  <a:pt x="1852" y="1662"/>
                </a:cubicBezTo>
                <a:cubicBezTo>
                  <a:pt x="1509" y="1784"/>
                  <a:pt x="1227" y="2035"/>
                  <a:pt x="1065" y="2357"/>
                </a:cubicBezTo>
                <a:cubicBezTo>
                  <a:pt x="677" y="2216"/>
                  <a:pt x="400" y="1844"/>
                  <a:pt x="400" y="1409"/>
                </a:cubicBezTo>
                <a:close/>
                <a:moveTo>
                  <a:pt x="1314" y="2989"/>
                </a:moveTo>
                <a:cubicBezTo>
                  <a:pt x="1314" y="2930"/>
                  <a:pt x="1320" y="2872"/>
                  <a:pt x="1330" y="2815"/>
                </a:cubicBezTo>
                <a:cubicBezTo>
                  <a:pt x="1356" y="2816"/>
                  <a:pt x="1382" y="2817"/>
                  <a:pt x="1408" y="2817"/>
                </a:cubicBezTo>
                <a:cubicBezTo>
                  <a:pt x="1757" y="2817"/>
                  <a:pt x="2076" y="2690"/>
                  <a:pt x="2323" y="2479"/>
                </a:cubicBezTo>
                <a:cubicBezTo>
                  <a:pt x="2452" y="2590"/>
                  <a:pt x="2602" y="2678"/>
                  <a:pt x="2766" y="2736"/>
                </a:cubicBezTo>
                <a:cubicBezTo>
                  <a:pt x="2751" y="2818"/>
                  <a:pt x="2743" y="2903"/>
                  <a:pt x="2743" y="2989"/>
                </a:cubicBezTo>
                <a:cubicBezTo>
                  <a:pt x="2743" y="3273"/>
                  <a:pt x="2828" y="3538"/>
                  <a:pt x="2973" y="3759"/>
                </a:cubicBezTo>
                <a:cubicBezTo>
                  <a:pt x="2797" y="3908"/>
                  <a:pt x="2570" y="3998"/>
                  <a:pt x="2323" y="3998"/>
                </a:cubicBezTo>
                <a:cubicBezTo>
                  <a:pt x="1767" y="3998"/>
                  <a:pt x="1314" y="3545"/>
                  <a:pt x="1314" y="2989"/>
                </a:cubicBezTo>
                <a:close/>
                <a:moveTo>
                  <a:pt x="5160" y="2989"/>
                </a:moveTo>
                <a:cubicBezTo>
                  <a:pt x="5160" y="3545"/>
                  <a:pt x="4707" y="3998"/>
                  <a:pt x="4151" y="3998"/>
                </a:cubicBezTo>
                <a:cubicBezTo>
                  <a:pt x="3904" y="3998"/>
                  <a:pt x="3677" y="3908"/>
                  <a:pt x="3501" y="3759"/>
                </a:cubicBezTo>
                <a:cubicBezTo>
                  <a:pt x="3646" y="3538"/>
                  <a:pt x="3731" y="3273"/>
                  <a:pt x="3731" y="2989"/>
                </a:cubicBezTo>
                <a:cubicBezTo>
                  <a:pt x="3731" y="2903"/>
                  <a:pt x="3723" y="2818"/>
                  <a:pt x="3708" y="2736"/>
                </a:cubicBezTo>
                <a:cubicBezTo>
                  <a:pt x="3872" y="2678"/>
                  <a:pt x="4022" y="2590"/>
                  <a:pt x="4151" y="2479"/>
                </a:cubicBezTo>
                <a:cubicBezTo>
                  <a:pt x="4398" y="2690"/>
                  <a:pt x="4717" y="2817"/>
                  <a:pt x="5066" y="2817"/>
                </a:cubicBezTo>
                <a:cubicBezTo>
                  <a:pt x="5092" y="2817"/>
                  <a:pt x="5118" y="2816"/>
                  <a:pt x="5144" y="2815"/>
                </a:cubicBezTo>
                <a:cubicBezTo>
                  <a:pt x="5154" y="2872"/>
                  <a:pt x="5160" y="2930"/>
                  <a:pt x="5160" y="2989"/>
                </a:cubicBezTo>
                <a:close/>
                <a:moveTo>
                  <a:pt x="5409" y="2357"/>
                </a:moveTo>
                <a:cubicBezTo>
                  <a:pt x="5247" y="2035"/>
                  <a:pt x="4965" y="1784"/>
                  <a:pt x="4623" y="1662"/>
                </a:cubicBezTo>
                <a:cubicBezTo>
                  <a:pt x="4638" y="1580"/>
                  <a:pt x="4645" y="1495"/>
                  <a:pt x="4645" y="1409"/>
                </a:cubicBezTo>
                <a:cubicBezTo>
                  <a:pt x="4645" y="1125"/>
                  <a:pt x="4561" y="860"/>
                  <a:pt x="4416" y="639"/>
                </a:cubicBezTo>
                <a:cubicBezTo>
                  <a:pt x="4591" y="490"/>
                  <a:pt x="4818" y="400"/>
                  <a:pt x="5066" y="400"/>
                </a:cubicBezTo>
                <a:cubicBezTo>
                  <a:pt x="5622" y="400"/>
                  <a:pt x="6074" y="853"/>
                  <a:pt x="6074" y="1409"/>
                </a:cubicBezTo>
                <a:cubicBezTo>
                  <a:pt x="6074" y="1844"/>
                  <a:pt x="5797" y="2216"/>
                  <a:pt x="5409" y="2357"/>
                </a:cubicBezTo>
                <a:close/>
              </a:path>
            </a:pathLst>
          </a:custGeom>
          <a:solidFill>
            <a:schemeClr val="accent1"/>
          </a:solidFill>
          <a:ln>
            <a:noFill/>
          </a:ln>
        </p:spPr>
      </p:sp>
      <p:grpSp>
        <p:nvGrpSpPr>
          <p:cNvPr id="109" name="îṧ1îḋê"/>
          <p:cNvGrpSpPr/>
          <p:nvPr>
            <p:custDataLst>
              <p:tags r:id="rId51"/>
            </p:custDataLst>
          </p:nvPr>
        </p:nvGrpSpPr>
        <p:grpSpPr>
          <a:xfrm>
            <a:off x="2276666" y="2112341"/>
            <a:ext cx="726873" cy="1886935"/>
            <a:chOff x="5670922" y="2353751"/>
            <a:chExt cx="837356" cy="2173745"/>
          </a:xfrm>
        </p:grpSpPr>
        <p:sp>
          <p:nvSpPr>
            <p:cNvPr id="1048805" name="íśľiḑé"/>
            <p:cNvSpPr/>
            <p:nvPr>
              <p:custDataLst>
                <p:tags r:id="rId52"/>
              </p:custDataLst>
            </p:nvPr>
          </p:nvSpPr>
          <p:spPr>
            <a:xfrm>
              <a:off x="5998837" y="2353751"/>
              <a:ext cx="194324" cy="1943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pPr>
              <a:endParaRPr kumimoji="0" sz="1800" b="0" i="0" u="none" strike="noStrike" kern="1200" cap="none" spc="0" normalizeH="0" noProof="0">
                <a:ln>
                  <a:noFill/>
                </a:ln>
                <a:solidFill>
                  <a:prstClr val="white"/>
                </a:solidFill>
                <a:effectLst/>
                <a:uLnTx/>
                <a:uFillTx/>
                <a:latin typeface="Times New Roman" panose="02020603050405020304" pitchFamily="18" charset="0"/>
                <a:ea typeface="微软雅黑" panose="020B0503020204020204" pitchFamily="34" charset="-122"/>
                <a:cs typeface="+mn-cs"/>
              </a:endParaRPr>
            </a:p>
          </p:txBody>
        </p:sp>
        <p:cxnSp>
          <p:nvCxnSpPr>
            <p:cNvPr id="3145734" name="直接连接符 53"/>
            <p:cNvCxnSpPr/>
            <p:nvPr>
              <p:custDataLst>
                <p:tags r:id="rId53"/>
              </p:custDataLst>
            </p:nvPr>
          </p:nvCxnSpPr>
          <p:spPr>
            <a:xfrm rot="5400000">
              <a:off x="5506951" y="3137066"/>
              <a:ext cx="1178102" cy="118"/>
            </a:xfrm>
            <a:prstGeom prst="line">
              <a:avLst/>
            </a:prstGeom>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48806" name="iṧḻiḓê"/>
            <p:cNvSpPr/>
            <p:nvPr>
              <p:custDataLst>
                <p:tags r:id="rId54"/>
              </p:custDataLst>
            </p:nvPr>
          </p:nvSpPr>
          <p:spPr>
            <a:xfrm>
              <a:off x="5670922" y="3690140"/>
              <a:ext cx="837356" cy="837356"/>
            </a:xfrm>
            <a:prstGeom prst="ellipse">
              <a:avLst/>
            </a:prstGeom>
            <a:solidFill>
              <a:schemeClr val="bg1"/>
            </a:solidFill>
            <a:ln w="38100" cap="rnd">
              <a:solidFill>
                <a:schemeClr val="bg1">
                  <a:lumMod val="75000"/>
                </a:schemeClr>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2000" b="1"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mn-cs"/>
              </a:endParaRPr>
            </a:p>
          </p:txBody>
        </p:sp>
      </p:grpSp>
      <p:sp>
        <p:nvSpPr>
          <p:cNvPr id="1048807" name="olimpic-rings_62695"/>
          <p:cNvSpPr>
            <a:spLocks noChangeAspect="1"/>
          </p:cNvSpPr>
          <p:nvPr>
            <p:custDataLst>
              <p:tags r:id="rId55"/>
            </p:custDataLst>
          </p:nvPr>
        </p:nvSpPr>
        <p:spPr bwMode="auto">
          <a:xfrm>
            <a:off x="2334215" y="3488860"/>
            <a:ext cx="609685" cy="413563"/>
          </a:xfrm>
          <a:custGeom>
            <a:avLst/>
            <a:gdLst>
              <a:gd name="T0" fmla="*/ 5066 w 6474"/>
              <a:gd name="T1" fmla="*/ 0 h 4398"/>
              <a:gd name="T2" fmla="*/ 3237 w 6474"/>
              <a:gd name="T3" fmla="*/ 0 h 4398"/>
              <a:gd name="T4" fmla="*/ 1408 w 6474"/>
              <a:gd name="T5" fmla="*/ 0 h 4398"/>
              <a:gd name="T6" fmla="*/ 937 w 6474"/>
              <a:gd name="T7" fmla="*/ 2736 h 4398"/>
              <a:gd name="T8" fmla="*/ 2323 w 6474"/>
              <a:gd name="T9" fmla="*/ 4398 h 4398"/>
              <a:gd name="T10" fmla="*/ 4151 w 6474"/>
              <a:gd name="T11" fmla="*/ 4398 h 4398"/>
              <a:gd name="T12" fmla="*/ 5537 w 6474"/>
              <a:gd name="T13" fmla="*/ 2736 h 4398"/>
              <a:gd name="T14" fmla="*/ 3331 w 6474"/>
              <a:gd name="T15" fmla="*/ 2989 h 4398"/>
              <a:gd name="T16" fmla="*/ 3143 w 6474"/>
              <a:gd name="T17" fmla="*/ 2989 h 4398"/>
              <a:gd name="T18" fmla="*/ 3237 w 6474"/>
              <a:gd name="T19" fmla="*/ 2817 h 4398"/>
              <a:gd name="T20" fmla="*/ 3331 w 6474"/>
              <a:gd name="T21" fmla="*/ 2989 h 4398"/>
              <a:gd name="T22" fmla="*/ 1496 w 6474"/>
              <a:gd name="T23" fmla="*/ 2413 h 4398"/>
              <a:gd name="T24" fmla="*/ 2058 w 6474"/>
              <a:gd name="T25" fmla="*/ 2179 h 4398"/>
              <a:gd name="T26" fmla="*/ 2323 w 6474"/>
              <a:gd name="T27" fmla="*/ 984 h 4398"/>
              <a:gd name="T28" fmla="*/ 2401 w 6474"/>
              <a:gd name="T29" fmla="*/ 1583 h 4398"/>
              <a:gd name="T30" fmla="*/ 2244 w 6474"/>
              <a:gd name="T31" fmla="*/ 1583 h 4398"/>
              <a:gd name="T32" fmla="*/ 2666 w 6474"/>
              <a:gd name="T33" fmla="*/ 2041 h 4398"/>
              <a:gd name="T34" fmla="*/ 2893 w 6474"/>
              <a:gd name="T35" fmla="*/ 2357 h 4398"/>
              <a:gd name="T36" fmla="*/ 2666 w 6474"/>
              <a:gd name="T37" fmla="*/ 2041 h 4398"/>
              <a:gd name="T38" fmla="*/ 3808 w 6474"/>
              <a:gd name="T39" fmla="*/ 2041 h 4398"/>
              <a:gd name="T40" fmla="*/ 3581 w 6474"/>
              <a:gd name="T41" fmla="*/ 2357 h 4398"/>
              <a:gd name="T42" fmla="*/ 4495 w 6474"/>
              <a:gd name="T43" fmla="*/ 2041 h 4398"/>
              <a:gd name="T44" fmla="*/ 4416 w 6474"/>
              <a:gd name="T45" fmla="*/ 2179 h 4398"/>
              <a:gd name="T46" fmla="*/ 4151 w 6474"/>
              <a:gd name="T47" fmla="*/ 1581 h 4398"/>
              <a:gd name="T48" fmla="*/ 4057 w 6474"/>
              <a:gd name="T49" fmla="*/ 1409 h 4398"/>
              <a:gd name="T50" fmla="*/ 4245 w 6474"/>
              <a:gd name="T51" fmla="*/ 1409 h 4398"/>
              <a:gd name="T52" fmla="*/ 4151 w 6474"/>
              <a:gd name="T53" fmla="*/ 1581 h 4398"/>
              <a:gd name="T54" fmla="*/ 3657 w 6474"/>
              <a:gd name="T55" fmla="*/ 1409 h 4398"/>
              <a:gd name="T56" fmla="*/ 3237 w 6474"/>
              <a:gd name="T57" fmla="*/ 1919 h 4398"/>
              <a:gd name="T58" fmla="*/ 2817 w 6474"/>
              <a:gd name="T59" fmla="*/ 1409 h 4398"/>
              <a:gd name="T60" fmla="*/ 3237 w 6474"/>
              <a:gd name="T61" fmla="*/ 400 h 4398"/>
              <a:gd name="T62" fmla="*/ 400 w 6474"/>
              <a:gd name="T63" fmla="*/ 1409 h 4398"/>
              <a:gd name="T64" fmla="*/ 2058 w 6474"/>
              <a:gd name="T65" fmla="*/ 639 h 4398"/>
              <a:gd name="T66" fmla="*/ 1852 w 6474"/>
              <a:gd name="T67" fmla="*/ 1662 h 4398"/>
              <a:gd name="T68" fmla="*/ 400 w 6474"/>
              <a:gd name="T69" fmla="*/ 1409 h 4398"/>
              <a:gd name="T70" fmla="*/ 1330 w 6474"/>
              <a:gd name="T71" fmla="*/ 2815 h 4398"/>
              <a:gd name="T72" fmla="*/ 2323 w 6474"/>
              <a:gd name="T73" fmla="*/ 2479 h 4398"/>
              <a:gd name="T74" fmla="*/ 2743 w 6474"/>
              <a:gd name="T75" fmla="*/ 2989 h 4398"/>
              <a:gd name="T76" fmla="*/ 2323 w 6474"/>
              <a:gd name="T77" fmla="*/ 3998 h 4398"/>
              <a:gd name="T78" fmla="*/ 5160 w 6474"/>
              <a:gd name="T79" fmla="*/ 2989 h 4398"/>
              <a:gd name="T80" fmla="*/ 3501 w 6474"/>
              <a:gd name="T81" fmla="*/ 3759 h 4398"/>
              <a:gd name="T82" fmla="*/ 3708 w 6474"/>
              <a:gd name="T83" fmla="*/ 2736 h 4398"/>
              <a:gd name="T84" fmla="*/ 5066 w 6474"/>
              <a:gd name="T85" fmla="*/ 2817 h 4398"/>
              <a:gd name="T86" fmla="*/ 5160 w 6474"/>
              <a:gd name="T87" fmla="*/ 2989 h 4398"/>
              <a:gd name="T88" fmla="*/ 4623 w 6474"/>
              <a:gd name="T89" fmla="*/ 1662 h 4398"/>
              <a:gd name="T90" fmla="*/ 4416 w 6474"/>
              <a:gd name="T91" fmla="*/ 639 h 4398"/>
              <a:gd name="T92" fmla="*/ 6074 w 6474"/>
              <a:gd name="T93" fmla="*/ 1409 h 4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474" h="4398">
                <a:moveTo>
                  <a:pt x="6474" y="1409"/>
                </a:moveTo>
                <a:cubicBezTo>
                  <a:pt x="6474" y="632"/>
                  <a:pt x="5842" y="0"/>
                  <a:pt x="5066" y="0"/>
                </a:cubicBezTo>
                <a:cubicBezTo>
                  <a:pt x="4717" y="0"/>
                  <a:pt x="4398" y="128"/>
                  <a:pt x="4151" y="339"/>
                </a:cubicBezTo>
                <a:cubicBezTo>
                  <a:pt x="3905" y="128"/>
                  <a:pt x="3586" y="0"/>
                  <a:pt x="3237" y="0"/>
                </a:cubicBezTo>
                <a:cubicBezTo>
                  <a:pt x="2888" y="0"/>
                  <a:pt x="2569" y="128"/>
                  <a:pt x="2323" y="339"/>
                </a:cubicBezTo>
                <a:cubicBezTo>
                  <a:pt x="2076" y="128"/>
                  <a:pt x="1757" y="0"/>
                  <a:pt x="1408" y="0"/>
                </a:cubicBezTo>
                <a:cubicBezTo>
                  <a:pt x="632" y="0"/>
                  <a:pt x="0" y="632"/>
                  <a:pt x="0" y="1409"/>
                </a:cubicBezTo>
                <a:cubicBezTo>
                  <a:pt x="0" y="2020"/>
                  <a:pt x="392" y="2542"/>
                  <a:pt x="937" y="2736"/>
                </a:cubicBezTo>
                <a:cubicBezTo>
                  <a:pt x="922" y="2818"/>
                  <a:pt x="914" y="2903"/>
                  <a:pt x="914" y="2989"/>
                </a:cubicBezTo>
                <a:cubicBezTo>
                  <a:pt x="914" y="3766"/>
                  <a:pt x="1546" y="4398"/>
                  <a:pt x="2323" y="4398"/>
                </a:cubicBezTo>
                <a:cubicBezTo>
                  <a:pt x="2671" y="4398"/>
                  <a:pt x="2991" y="4270"/>
                  <a:pt x="3237" y="4060"/>
                </a:cubicBezTo>
                <a:cubicBezTo>
                  <a:pt x="3483" y="4270"/>
                  <a:pt x="3803" y="4398"/>
                  <a:pt x="4151" y="4398"/>
                </a:cubicBezTo>
                <a:cubicBezTo>
                  <a:pt x="4928" y="4398"/>
                  <a:pt x="5560" y="3766"/>
                  <a:pt x="5560" y="2989"/>
                </a:cubicBezTo>
                <a:cubicBezTo>
                  <a:pt x="5560" y="2903"/>
                  <a:pt x="5552" y="2818"/>
                  <a:pt x="5537" y="2736"/>
                </a:cubicBezTo>
                <a:cubicBezTo>
                  <a:pt x="6082" y="2542"/>
                  <a:pt x="6474" y="2020"/>
                  <a:pt x="6474" y="1409"/>
                </a:cubicBezTo>
                <a:close/>
                <a:moveTo>
                  <a:pt x="3331" y="2989"/>
                </a:moveTo>
                <a:cubicBezTo>
                  <a:pt x="3331" y="3141"/>
                  <a:pt x="3297" y="3285"/>
                  <a:pt x="3237" y="3414"/>
                </a:cubicBezTo>
                <a:cubicBezTo>
                  <a:pt x="3177" y="3285"/>
                  <a:pt x="3143" y="3141"/>
                  <a:pt x="3143" y="2989"/>
                </a:cubicBezTo>
                <a:cubicBezTo>
                  <a:pt x="3143" y="2930"/>
                  <a:pt x="3149" y="2872"/>
                  <a:pt x="3158" y="2815"/>
                </a:cubicBezTo>
                <a:cubicBezTo>
                  <a:pt x="3185" y="2816"/>
                  <a:pt x="3211" y="2817"/>
                  <a:pt x="3237" y="2817"/>
                </a:cubicBezTo>
                <a:cubicBezTo>
                  <a:pt x="3263" y="2817"/>
                  <a:pt x="3290" y="2816"/>
                  <a:pt x="3316" y="2815"/>
                </a:cubicBezTo>
                <a:cubicBezTo>
                  <a:pt x="3326" y="2872"/>
                  <a:pt x="3331" y="2930"/>
                  <a:pt x="3331" y="2989"/>
                </a:cubicBezTo>
                <a:close/>
                <a:moveTo>
                  <a:pt x="2058" y="2179"/>
                </a:moveTo>
                <a:cubicBezTo>
                  <a:pt x="1904" y="2310"/>
                  <a:pt x="1709" y="2395"/>
                  <a:pt x="1496" y="2413"/>
                </a:cubicBezTo>
                <a:cubicBezTo>
                  <a:pt x="1614" y="2244"/>
                  <a:pt x="1782" y="2113"/>
                  <a:pt x="1979" y="2041"/>
                </a:cubicBezTo>
                <a:cubicBezTo>
                  <a:pt x="2003" y="2089"/>
                  <a:pt x="2029" y="2135"/>
                  <a:pt x="2058" y="2179"/>
                </a:cubicBezTo>
                <a:close/>
                <a:moveTo>
                  <a:pt x="2229" y="1409"/>
                </a:moveTo>
                <a:cubicBezTo>
                  <a:pt x="2229" y="1257"/>
                  <a:pt x="2263" y="1113"/>
                  <a:pt x="2323" y="984"/>
                </a:cubicBezTo>
                <a:cubicBezTo>
                  <a:pt x="2383" y="1113"/>
                  <a:pt x="2417" y="1257"/>
                  <a:pt x="2417" y="1409"/>
                </a:cubicBezTo>
                <a:cubicBezTo>
                  <a:pt x="2417" y="1468"/>
                  <a:pt x="2411" y="1527"/>
                  <a:pt x="2401" y="1583"/>
                </a:cubicBezTo>
                <a:cubicBezTo>
                  <a:pt x="2375" y="1582"/>
                  <a:pt x="2349" y="1581"/>
                  <a:pt x="2323" y="1581"/>
                </a:cubicBezTo>
                <a:cubicBezTo>
                  <a:pt x="2296" y="1581"/>
                  <a:pt x="2270" y="1582"/>
                  <a:pt x="2244" y="1583"/>
                </a:cubicBezTo>
                <a:cubicBezTo>
                  <a:pt x="2234" y="1527"/>
                  <a:pt x="2229" y="1468"/>
                  <a:pt x="2229" y="1409"/>
                </a:cubicBezTo>
                <a:close/>
                <a:moveTo>
                  <a:pt x="2666" y="2041"/>
                </a:moveTo>
                <a:cubicBezTo>
                  <a:pt x="2779" y="2082"/>
                  <a:pt x="2883" y="2143"/>
                  <a:pt x="2973" y="2219"/>
                </a:cubicBezTo>
                <a:cubicBezTo>
                  <a:pt x="2944" y="2264"/>
                  <a:pt x="2917" y="2309"/>
                  <a:pt x="2893" y="2357"/>
                </a:cubicBezTo>
                <a:cubicBezTo>
                  <a:pt x="2780" y="2316"/>
                  <a:pt x="2677" y="2255"/>
                  <a:pt x="2587" y="2179"/>
                </a:cubicBezTo>
                <a:cubicBezTo>
                  <a:pt x="2616" y="2135"/>
                  <a:pt x="2642" y="2089"/>
                  <a:pt x="2666" y="2041"/>
                </a:cubicBezTo>
                <a:close/>
                <a:moveTo>
                  <a:pt x="3501" y="2219"/>
                </a:moveTo>
                <a:cubicBezTo>
                  <a:pt x="3591" y="2143"/>
                  <a:pt x="3695" y="2082"/>
                  <a:pt x="3808" y="2041"/>
                </a:cubicBezTo>
                <a:cubicBezTo>
                  <a:pt x="3832" y="2089"/>
                  <a:pt x="3858" y="2135"/>
                  <a:pt x="3887" y="2179"/>
                </a:cubicBezTo>
                <a:cubicBezTo>
                  <a:pt x="3797" y="2255"/>
                  <a:pt x="3694" y="2316"/>
                  <a:pt x="3581" y="2357"/>
                </a:cubicBezTo>
                <a:cubicBezTo>
                  <a:pt x="3557" y="2309"/>
                  <a:pt x="3530" y="2264"/>
                  <a:pt x="3501" y="2219"/>
                </a:cubicBezTo>
                <a:close/>
                <a:moveTo>
                  <a:pt x="4495" y="2041"/>
                </a:moveTo>
                <a:cubicBezTo>
                  <a:pt x="4692" y="2113"/>
                  <a:pt x="4860" y="2244"/>
                  <a:pt x="4978" y="2413"/>
                </a:cubicBezTo>
                <a:cubicBezTo>
                  <a:pt x="4765" y="2395"/>
                  <a:pt x="4570" y="2310"/>
                  <a:pt x="4416" y="2179"/>
                </a:cubicBezTo>
                <a:cubicBezTo>
                  <a:pt x="4445" y="2135"/>
                  <a:pt x="4471" y="2089"/>
                  <a:pt x="4495" y="2041"/>
                </a:cubicBezTo>
                <a:close/>
                <a:moveTo>
                  <a:pt x="4151" y="1581"/>
                </a:moveTo>
                <a:cubicBezTo>
                  <a:pt x="4125" y="1581"/>
                  <a:pt x="4099" y="1582"/>
                  <a:pt x="4073" y="1583"/>
                </a:cubicBezTo>
                <a:cubicBezTo>
                  <a:pt x="4063" y="1527"/>
                  <a:pt x="4057" y="1468"/>
                  <a:pt x="4057" y="1409"/>
                </a:cubicBezTo>
                <a:cubicBezTo>
                  <a:pt x="4057" y="1257"/>
                  <a:pt x="4091" y="1114"/>
                  <a:pt x="4151" y="984"/>
                </a:cubicBezTo>
                <a:cubicBezTo>
                  <a:pt x="4212" y="1114"/>
                  <a:pt x="4245" y="1257"/>
                  <a:pt x="4245" y="1409"/>
                </a:cubicBezTo>
                <a:cubicBezTo>
                  <a:pt x="4245" y="1468"/>
                  <a:pt x="4240" y="1527"/>
                  <a:pt x="4230" y="1583"/>
                </a:cubicBezTo>
                <a:cubicBezTo>
                  <a:pt x="4204" y="1582"/>
                  <a:pt x="4178" y="1581"/>
                  <a:pt x="4151" y="1581"/>
                </a:cubicBezTo>
                <a:close/>
                <a:moveTo>
                  <a:pt x="3887" y="639"/>
                </a:moveTo>
                <a:cubicBezTo>
                  <a:pt x="3742" y="860"/>
                  <a:pt x="3657" y="1125"/>
                  <a:pt x="3657" y="1409"/>
                </a:cubicBezTo>
                <a:cubicBezTo>
                  <a:pt x="3657" y="1495"/>
                  <a:pt x="3665" y="1580"/>
                  <a:pt x="3680" y="1662"/>
                </a:cubicBezTo>
                <a:cubicBezTo>
                  <a:pt x="3517" y="1720"/>
                  <a:pt x="3367" y="1808"/>
                  <a:pt x="3237" y="1919"/>
                </a:cubicBezTo>
                <a:cubicBezTo>
                  <a:pt x="3107" y="1808"/>
                  <a:pt x="2958" y="1720"/>
                  <a:pt x="2794" y="1662"/>
                </a:cubicBezTo>
                <a:cubicBezTo>
                  <a:pt x="2809" y="1580"/>
                  <a:pt x="2817" y="1495"/>
                  <a:pt x="2817" y="1409"/>
                </a:cubicBezTo>
                <a:cubicBezTo>
                  <a:pt x="2817" y="1125"/>
                  <a:pt x="2732" y="860"/>
                  <a:pt x="2587" y="639"/>
                </a:cubicBezTo>
                <a:cubicBezTo>
                  <a:pt x="2763" y="490"/>
                  <a:pt x="2989" y="400"/>
                  <a:pt x="3237" y="400"/>
                </a:cubicBezTo>
                <a:cubicBezTo>
                  <a:pt x="3485" y="400"/>
                  <a:pt x="3711" y="490"/>
                  <a:pt x="3887" y="639"/>
                </a:cubicBezTo>
                <a:close/>
                <a:moveTo>
                  <a:pt x="400" y="1409"/>
                </a:moveTo>
                <a:cubicBezTo>
                  <a:pt x="400" y="853"/>
                  <a:pt x="852" y="400"/>
                  <a:pt x="1408" y="400"/>
                </a:cubicBezTo>
                <a:cubicBezTo>
                  <a:pt x="1656" y="400"/>
                  <a:pt x="1883" y="490"/>
                  <a:pt x="2058" y="639"/>
                </a:cubicBezTo>
                <a:cubicBezTo>
                  <a:pt x="1913" y="860"/>
                  <a:pt x="1829" y="1125"/>
                  <a:pt x="1829" y="1409"/>
                </a:cubicBezTo>
                <a:cubicBezTo>
                  <a:pt x="1829" y="1495"/>
                  <a:pt x="1837" y="1580"/>
                  <a:pt x="1852" y="1662"/>
                </a:cubicBezTo>
                <a:cubicBezTo>
                  <a:pt x="1509" y="1784"/>
                  <a:pt x="1227" y="2035"/>
                  <a:pt x="1065" y="2357"/>
                </a:cubicBezTo>
                <a:cubicBezTo>
                  <a:pt x="677" y="2216"/>
                  <a:pt x="400" y="1844"/>
                  <a:pt x="400" y="1409"/>
                </a:cubicBezTo>
                <a:close/>
                <a:moveTo>
                  <a:pt x="1314" y="2989"/>
                </a:moveTo>
                <a:cubicBezTo>
                  <a:pt x="1314" y="2930"/>
                  <a:pt x="1320" y="2872"/>
                  <a:pt x="1330" y="2815"/>
                </a:cubicBezTo>
                <a:cubicBezTo>
                  <a:pt x="1356" y="2816"/>
                  <a:pt x="1382" y="2817"/>
                  <a:pt x="1408" y="2817"/>
                </a:cubicBezTo>
                <a:cubicBezTo>
                  <a:pt x="1757" y="2817"/>
                  <a:pt x="2076" y="2690"/>
                  <a:pt x="2323" y="2479"/>
                </a:cubicBezTo>
                <a:cubicBezTo>
                  <a:pt x="2452" y="2590"/>
                  <a:pt x="2602" y="2678"/>
                  <a:pt x="2766" y="2736"/>
                </a:cubicBezTo>
                <a:cubicBezTo>
                  <a:pt x="2751" y="2818"/>
                  <a:pt x="2743" y="2903"/>
                  <a:pt x="2743" y="2989"/>
                </a:cubicBezTo>
                <a:cubicBezTo>
                  <a:pt x="2743" y="3273"/>
                  <a:pt x="2828" y="3538"/>
                  <a:pt x="2973" y="3759"/>
                </a:cubicBezTo>
                <a:cubicBezTo>
                  <a:pt x="2797" y="3908"/>
                  <a:pt x="2570" y="3998"/>
                  <a:pt x="2323" y="3998"/>
                </a:cubicBezTo>
                <a:cubicBezTo>
                  <a:pt x="1767" y="3998"/>
                  <a:pt x="1314" y="3545"/>
                  <a:pt x="1314" y="2989"/>
                </a:cubicBezTo>
                <a:close/>
                <a:moveTo>
                  <a:pt x="5160" y="2989"/>
                </a:moveTo>
                <a:cubicBezTo>
                  <a:pt x="5160" y="3545"/>
                  <a:pt x="4707" y="3998"/>
                  <a:pt x="4151" y="3998"/>
                </a:cubicBezTo>
                <a:cubicBezTo>
                  <a:pt x="3904" y="3998"/>
                  <a:pt x="3677" y="3908"/>
                  <a:pt x="3501" y="3759"/>
                </a:cubicBezTo>
                <a:cubicBezTo>
                  <a:pt x="3646" y="3538"/>
                  <a:pt x="3731" y="3273"/>
                  <a:pt x="3731" y="2989"/>
                </a:cubicBezTo>
                <a:cubicBezTo>
                  <a:pt x="3731" y="2903"/>
                  <a:pt x="3723" y="2818"/>
                  <a:pt x="3708" y="2736"/>
                </a:cubicBezTo>
                <a:cubicBezTo>
                  <a:pt x="3872" y="2678"/>
                  <a:pt x="4022" y="2590"/>
                  <a:pt x="4151" y="2479"/>
                </a:cubicBezTo>
                <a:cubicBezTo>
                  <a:pt x="4398" y="2690"/>
                  <a:pt x="4717" y="2817"/>
                  <a:pt x="5066" y="2817"/>
                </a:cubicBezTo>
                <a:cubicBezTo>
                  <a:pt x="5092" y="2817"/>
                  <a:pt x="5118" y="2816"/>
                  <a:pt x="5144" y="2815"/>
                </a:cubicBezTo>
                <a:cubicBezTo>
                  <a:pt x="5154" y="2872"/>
                  <a:pt x="5160" y="2930"/>
                  <a:pt x="5160" y="2989"/>
                </a:cubicBezTo>
                <a:close/>
                <a:moveTo>
                  <a:pt x="5409" y="2357"/>
                </a:moveTo>
                <a:cubicBezTo>
                  <a:pt x="5247" y="2035"/>
                  <a:pt x="4965" y="1784"/>
                  <a:pt x="4623" y="1662"/>
                </a:cubicBezTo>
                <a:cubicBezTo>
                  <a:pt x="4638" y="1580"/>
                  <a:pt x="4645" y="1495"/>
                  <a:pt x="4645" y="1409"/>
                </a:cubicBezTo>
                <a:cubicBezTo>
                  <a:pt x="4645" y="1125"/>
                  <a:pt x="4561" y="860"/>
                  <a:pt x="4416" y="639"/>
                </a:cubicBezTo>
                <a:cubicBezTo>
                  <a:pt x="4591" y="490"/>
                  <a:pt x="4818" y="400"/>
                  <a:pt x="5066" y="400"/>
                </a:cubicBezTo>
                <a:cubicBezTo>
                  <a:pt x="5622" y="400"/>
                  <a:pt x="6074" y="853"/>
                  <a:pt x="6074" y="1409"/>
                </a:cubicBezTo>
                <a:cubicBezTo>
                  <a:pt x="6074" y="1844"/>
                  <a:pt x="5797" y="2216"/>
                  <a:pt x="5409" y="2357"/>
                </a:cubicBezTo>
                <a:close/>
              </a:path>
            </a:pathLst>
          </a:custGeom>
          <a:solidFill>
            <a:schemeClr val="accent1"/>
          </a:solidFill>
          <a:ln>
            <a:noFill/>
          </a:ln>
        </p:spPr>
      </p:sp>
    </p:spTree>
  </p:cSld>
  <p:clrMapOvr>
    <a:masterClrMapping/>
  </p:clrMapOvr>
  <mc:AlternateContent xmlns:mc="http://schemas.openxmlformats.org/markup-compatibility/2006">
    <mc:Choice xmlns:p14="http://schemas.microsoft.com/office/powerpoint/2010/main" Requires="p14">
      <p:transition p14:dur="10" advClick="0" advTm="6000"/>
    </mc:Choice>
    <mc:Fallback>
      <p:transition advClick="0" advTm="6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10" name=""/>
        <p:cNvGrpSpPr/>
        <p:nvPr/>
      </p:nvGrpSpPr>
      <p:grpSpPr>
        <a:xfrm>
          <a:off x="0" y="0"/>
          <a:ext cx="0" cy="0"/>
          <a:chOff x="0" y="0"/>
          <a:chExt cx="0" cy="0"/>
        </a:xfrm>
      </p:grpSpPr>
      <p:sp>
        <p:nvSpPr>
          <p:cNvPr id="1048808" name="矩形 6"/>
          <p:cNvSpPr/>
          <p:nvPr/>
        </p:nvSpPr>
        <p:spPr>
          <a:xfrm>
            <a:off x="4280897" y="2472067"/>
            <a:ext cx="6060186" cy="1913114"/>
          </a:xfrm>
          <a:prstGeom prst="rect">
            <a:avLst/>
          </a:prstGeom>
          <a:solidFill>
            <a:srgbClr val="257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1048809" name="文本框 7"/>
          <p:cNvSpPr txBox="1"/>
          <p:nvPr/>
        </p:nvSpPr>
        <p:spPr>
          <a:xfrm>
            <a:off x="4280898" y="3029236"/>
            <a:ext cx="6060186" cy="521970"/>
          </a:xfrm>
          <a:prstGeom prst="rect">
            <a:avLst/>
          </a:prstGeom>
          <a:noFill/>
        </p:spPr>
        <p:txBody>
          <a:bodyPr wrap="square" rtlCol="0">
            <a:spAutoFit/>
          </a:bodyPr>
          <a:p>
            <a:pPr algn="ctr"/>
            <a:r>
              <a:rPr lang="zh-CN" altLang="en-US" sz="2800" b="1" spc="300" dirty="0">
                <a:solidFill>
                  <a:prstClr val="white"/>
                </a:solidFill>
              </a:rPr>
              <a:t>产品应用</a:t>
            </a:r>
            <a:endParaRPr lang="zh-CN" altLang="en-US" sz="2800" b="1" spc="300" dirty="0">
              <a:solidFill>
                <a:prstClr val="white"/>
              </a:solidFill>
            </a:endParaRPr>
          </a:p>
        </p:txBody>
      </p:sp>
      <p:sp>
        <p:nvSpPr>
          <p:cNvPr id="1048810" name="矩形 8"/>
          <p:cNvSpPr/>
          <p:nvPr/>
        </p:nvSpPr>
        <p:spPr>
          <a:xfrm>
            <a:off x="4280897" y="3552456"/>
            <a:ext cx="6060186" cy="306705"/>
          </a:xfrm>
          <a:prstGeom prst="rect">
            <a:avLst/>
          </a:prstGeom>
        </p:spPr>
        <p:txBody>
          <a:bodyPr wrap="square">
            <a:spAutoFit/>
          </a:bodyPr>
          <a:p>
            <a:pPr algn="ctr"/>
            <a:r>
              <a:rPr lang="en-US" altLang="zh-CN" sz="1400" spc="200" dirty="0">
                <a:solidFill>
                  <a:prstClr val="white"/>
                </a:solidFill>
                <a:cs typeface="Segoe UI Semilight" panose="020B0402040204020203" pitchFamily="34" charset="0"/>
              </a:rPr>
              <a:t>Application Cases</a:t>
            </a:r>
            <a:endParaRPr lang="en-US" altLang="zh-CN" sz="1400" spc="200" dirty="0">
              <a:solidFill>
                <a:prstClr val="white"/>
              </a:solidFill>
              <a:cs typeface="Segoe UI Semilight" panose="020B0402040204020203" pitchFamily="34" charset="0"/>
            </a:endParaRPr>
          </a:p>
        </p:txBody>
      </p:sp>
      <p:sp>
        <p:nvSpPr>
          <p:cNvPr id="1048811" name="矩形 9"/>
          <p:cNvSpPr/>
          <p:nvPr/>
        </p:nvSpPr>
        <p:spPr>
          <a:xfrm>
            <a:off x="2163337" y="2472067"/>
            <a:ext cx="1913114" cy="1913114"/>
          </a:xfrm>
          <a:prstGeom prst="rect">
            <a:avLst/>
          </a:prstGeom>
          <a:solidFill>
            <a:schemeClr val="bg1"/>
          </a:solidFill>
          <a:ln w="38100">
            <a:noFill/>
          </a:ln>
          <a:effectLst>
            <a:glow rad="762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ffectLst>
                <a:outerShdw blurRad="38100" dist="38100" dir="2700000" algn="tl">
                  <a:srgbClr val="000000">
                    <a:alpha val="43137"/>
                  </a:srgbClr>
                </a:outerShdw>
              </a:effectLst>
            </a:endParaRPr>
          </a:p>
        </p:txBody>
      </p:sp>
      <p:sp>
        <p:nvSpPr>
          <p:cNvPr id="1048812" name="梯形 5"/>
          <p:cNvSpPr/>
          <p:nvPr/>
        </p:nvSpPr>
        <p:spPr>
          <a:xfrm flipV="1">
            <a:off x="2836558" y="2472067"/>
            <a:ext cx="576029" cy="148707"/>
          </a:xfrm>
          <a:custGeom>
            <a:avLst/>
            <a:gdLst>
              <a:gd name="connsiteX0" fmla="*/ 0 w 576029"/>
              <a:gd name="connsiteY0" fmla="*/ 148707 h 148707"/>
              <a:gd name="connsiteX1" fmla="*/ 37177 w 576029"/>
              <a:gd name="connsiteY1" fmla="*/ 0 h 148707"/>
              <a:gd name="connsiteX2" fmla="*/ 538852 w 576029"/>
              <a:gd name="connsiteY2" fmla="*/ 0 h 148707"/>
              <a:gd name="connsiteX3" fmla="*/ 576029 w 576029"/>
              <a:gd name="connsiteY3" fmla="*/ 148707 h 148707"/>
              <a:gd name="connsiteX4" fmla="*/ 0 w 576029"/>
              <a:gd name="connsiteY4" fmla="*/ 148707 h 148707"/>
              <a:gd name="connsiteX0-1" fmla="*/ 0 w 576029"/>
              <a:gd name="connsiteY0-2" fmla="*/ 148707 h 148707"/>
              <a:gd name="connsiteX1-3" fmla="*/ 58279 w 576029"/>
              <a:gd name="connsiteY1-4" fmla="*/ 0 h 148707"/>
              <a:gd name="connsiteX2-5" fmla="*/ 538852 w 576029"/>
              <a:gd name="connsiteY2-6" fmla="*/ 0 h 148707"/>
              <a:gd name="connsiteX3-7" fmla="*/ 576029 w 576029"/>
              <a:gd name="connsiteY3-8" fmla="*/ 148707 h 148707"/>
              <a:gd name="connsiteX4-9" fmla="*/ 0 w 576029"/>
              <a:gd name="connsiteY4-10" fmla="*/ 148707 h 148707"/>
              <a:gd name="connsiteX0-11" fmla="*/ 0 w 576029"/>
              <a:gd name="connsiteY0-12" fmla="*/ 148707 h 148707"/>
              <a:gd name="connsiteX1-13" fmla="*/ 58279 w 576029"/>
              <a:gd name="connsiteY1-14" fmla="*/ 0 h 148707"/>
              <a:gd name="connsiteX2-15" fmla="*/ 489615 w 576029"/>
              <a:gd name="connsiteY2-16" fmla="*/ 0 h 148707"/>
              <a:gd name="connsiteX3-17" fmla="*/ 576029 w 576029"/>
              <a:gd name="connsiteY3-18" fmla="*/ 148707 h 148707"/>
              <a:gd name="connsiteX4-19" fmla="*/ 0 w 576029"/>
              <a:gd name="connsiteY4-20" fmla="*/ 148707 h 148707"/>
              <a:gd name="connsiteX0-21" fmla="*/ 0 w 576029"/>
              <a:gd name="connsiteY0-22" fmla="*/ 148707 h 148707"/>
              <a:gd name="connsiteX1-23" fmla="*/ 58279 w 576029"/>
              <a:gd name="connsiteY1-24" fmla="*/ 0 h 148707"/>
              <a:gd name="connsiteX2-25" fmla="*/ 510717 w 576029"/>
              <a:gd name="connsiteY2-26" fmla="*/ 0 h 148707"/>
              <a:gd name="connsiteX3-27" fmla="*/ 576029 w 576029"/>
              <a:gd name="connsiteY3-28" fmla="*/ 148707 h 148707"/>
              <a:gd name="connsiteX4-29" fmla="*/ 0 w 576029"/>
              <a:gd name="connsiteY4-30" fmla="*/ 148707 h 14870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76029" h="148707">
                <a:moveTo>
                  <a:pt x="0" y="148707"/>
                </a:moveTo>
                <a:lnTo>
                  <a:pt x="58279" y="0"/>
                </a:lnTo>
                <a:lnTo>
                  <a:pt x="510717" y="0"/>
                </a:lnTo>
                <a:lnTo>
                  <a:pt x="576029" y="148707"/>
                </a:lnTo>
                <a:lnTo>
                  <a:pt x="0" y="148707"/>
                </a:lnTo>
                <a:close/>
              </a:path>
            </a:pathLst>
          </a:custGeom>
          <a:solidFill>
            <a:srgbClr val="2576B5"/>
          </a:solidFill>
          <a:ln>
            <a:noFill/>
          </a:ln>
          <a:effectLst>
            <a:outerShdw blurRad="50800" dist="19050" dir="540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1048813" name="矩形 11"/>
          <p:cNvSpPr/>
          <p:nvPr/>
        </p:nvSpPr>
        <p:spPr>
          <a:xfrm>
            <a:off x="2517703" y="2754313"/>
            <a:ext cx="1204382" cy="1198880"/>
          </a:xfrm>
          <a:prstGeom prst="rect">
            <a:avLst/>
          </a:prstGeom>
        </p:spPr>
        <p:txBody>
          <a:bodyPr wrap="square">
            <a:spAutoFit/>
          </a:bodyPr>
          <a:p>
            <a:pPr algn="ctr"/>
            <a:r>
              <a:rPr lang="en-US" altLang="zh-CN" sz="7200" spc="-150" dirty="0">
                <a:solidFill>
                  <a:srgbClr val="2576B5"/>
                </a:solidFill>
                <a:latin typeface="Century Gothic" panose="020B0502020202020204" pitchFamily="34" charset="0"/>
                <a:cs typeface="Arial" panose="020B0604020202020204" pitchFamily="34" charset="0"/>
              </a:rPr>
              <a:t>04</a:t>
            </a:r>
            <a:endParaRPr lang="zh-CN" altLang="en-US" sz="7200" spc="-150" dirty="0">
              <a:solidFill>
                <a:srgbClr val="2576B5"/>
              </a:solidFill>
              <a:latin typeface="Century Gothic" panose="020B0502020202020204" pitchFamily="34" charset="0"/>
              <a:cs typeface="Arial" panose="020B0604020202020204" pitchFamily="34" charset="0"/>
            </a:endParaRPr>
          </a:p>
        </p:txBody>
      </p:sp>
      <p:sp>
        <p:nvSpPr>
          <p:cNvPr id="1048814" name="矩形 12"/>
          <p:cNvSpPr/>
          <p:nvPr/>
        </p:nvSpPr>
        <p:spPr>
          <a:xfrm>
            <a:off x="2790742" y="3680861"/>
            <a:ext cx="690245" cy="398780"/>
          </a:xfrm>
          <a:prstGeom prst="rect">
            <a:avLst/>
          </a:prstGeom>
        </p:spPr>
        <p:txBody>
          <a:bodyPr wrap="none">
            <a:spAutoFit/>
          </a:bodyPr>
          <a:p>
            <a:pPr algn="ctr"/>
            <a:r>
              <a:rPr lang="en-US" altLang="zh-CN" sz="2000" spc="-150" dirty="0">
                <a:solidFill>
                  <a:prstClr val="white">
                    <a:lumMod val="75000"/>
                  </a:prstClr>
                </a:solidFill>
                <a:cs typeface="Segoe UI Semilight" panose="020B0402040204020203" pitchFamily="34" charset="0"/>
              </a:rPr>
              <a:t>FOUR</a:t>
            </a:r>
            <a:endParaRPr lang="en-US" altLang="zh-CN" sz="2000" spc="-150" dirty="0">
              <a:solidFill>
                <a:prstClr val="white">
                  <a:lumMod val="75000"/>
                </a:prstClr>
              </a:solidFill>
              <a:cs typeface="Segoe UI Semilight" panose="020B04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13" name=""/>
        <p:cNvGrpSpPr/>
        <p:nvPr/>
      </p:nvGrpSpPr>
      <p:grpSpPr>
        <a:xfrm>
          <a:off x="0" y="0"/>
          <a:ext cx="0" cy="0"/>
          <a:chOff x="0" y="0"/>
          <a:chExt cx="0" cy="0"/>
        </a:xfrm>
      </p:grpSpPr>
      <p:sp>
        <p:nvSpPr>
          <p:cNvPr id="1048818" name="文本框 1"/>
          <p:cNvSpPr txBox="1"/>
          <p:nvPr>
            <p:custDataLst>
              <p:tags r:id="rId1"/>
            </p:custDataLst>
          </p:nvPr>
        </p:nvSpPr>
        <p:spPr>
          <a:xfrm>
            <a:off x="572135" y="0"/>
            <a:ext cx="1402080" cy="701039"/>
          </a:xfrm>
          <a:prstGeom prst="rect">
            <a:avLst/>
          </a:prstGeom>
          <a:noFill/>
        </p:spPr>
        <p:txBody>
          <a:bodyPr wrap="none" rtlCol="0">
            <a:spAutoFit/>
          </a:bodyPr>
          <a:p>
            <a:pPr algn="l">
              <a:lnSpc>
                <a:spcPct val="150000"/>
              </a:lnSpc>
            </a:pPr>
            <a:r>
              <a:rPr lang="zh-CN" altLang="en-US" sz="2400" b="1">
                <a:latin typeface="思源黑体 CN Bold" panose="020B0800000000000000" charset="-122"/>
                <a:ea typeface="思源黑体 CN Bold" panose="020B0800000000000000" charset="-122"/>
                <a:cs typeface="思源黑体 CN Bold" panose="020B0800000000000000" charset="-122"/>
                <a:sym typeface="+mn-ea"/>
              </a:rPr>
              <a:t>案例集</a:t>
            </a:r>
            <a:r>
              <a:rPr lang="zh-CN" altLang="en-US" sz="2400" b="1">
                <a:latin typeface="思源黑体 CN Bold" panose="020B0800000000000000" charset="-122"/>
                <a:ea typeface="思源黑体 CN Bold" panose="020B0800000000000000" charset="-122"/>
                <a:cs typeface="思源黑体 CN Bold" panose="020B0800000000000000" charset="-122"/>
                <a:sym typeface="+mn-ea"/>
              </a:rPr>
              <a:t>锦</a:t>
            </a:r>
            <a:endParaRPr lang="zh-CN" altLang="en-US" sz="2400" b="1">
              <a:latin typeface="思源黑体 CN Bold" panose="020B0800000000000000" charset="-122"/>
              <a:ea typeface="思源黑体 CN Bold" panose="020B0800000000000000" charset="-122"/>
              <a:cs typeface="思源黑体 CN Bold" panose="020B0800000000000000" charset="-122"/>
              <a:sym typeface="+mn-ea"/>
            </a:endParaRPr>
          </a:p>
        </p:txBody>
      </p:sp>
      <p:pic>
        <p:nvPicPr>
          <p:cNvPr id="2097323" name="案例集-辰控">
            <a:hlinkClick r:id="" action="ppaction://media"/>
          </p:cNvPr>
          <p:cNvPicPr/>
          <p:nvPr>
            <a:videoFile r:link="rId2"/>
            <p:extLst>
              <p:ext uri="{DAA4B4D4-6D71-4841-9C94-3DE7FCFB9230}">
                <p14:media xmlns:p14="http://schemas.microsoft.com/office/powerpoint/2010/main" r:embed="rId3"/>
              </p:ext>
            </p:extLst>
          </p:nvPr>
        </p:nvPicPr>
        <p:blipFill>
          <a:blip r:embed="rId4"/>
          <a:stretch>
            <a:fillRect/>
          </a:stretch>
        </p:blipFill>
        <p:spPr>
          <a:xfrm>
            <a:off x="0" y="0"/>
            <a:ext cx="12191365" cy="6858635"/>
          </a:xfrm>
          <a:prstGeom prst="rect">
            <a:avLst/>
          </a:prstGeom>
        </p:spPr>
      </p:pic>
      <p:sp>
        <p:nvSpPr>
          <p:cNvPr id="1048819" name="文本框 1"/>
          <p:cNvSpPr txBox="1"/>
          <p:nvPr>
            <p:custDataLst>
              <p:tags r:id="rId5"/>
            </p:custDataLst>
          </p:nvPr>
        </p:nvSpPr>
        <p:spPr>
          <a:xfrm>
            <a:off x="86995" y="64135"/>
            <a:ext cx="1402080" cy="701039"/>
          </a:xfrm>
          <a:prstGeom prst="rect">
            <a:avLst/>
          </a:prstGeom>
          <a:noFill/>
        </p:spPr>
        <p:txBody>
          <a:bodyPr wrap="none" rtlCol="0">
            <a:spAutoFit/>
          </a:bodyPr>
          <a:p>
            <a:pPr algn="l">
              <a:lnSpc>
                <a:spcPct val="150000"/>
              </a:lnSpc>
            </a:pPr>
            <a:r>
              <a:rPr lang="zh-CN" altLang="en-US" sz="2400" b="1">
                <a:solidFill>
                  <a:schemeClr val="bg1"/>
                </a:solidFill>
                <a:latin typeface="思源黑体 CN Bold" panose="020B0800000000000000" charset="-122"/>
                <a:ea typeface="思源黑体 CN Bold" panose="020B0800000000000000" charset="-122"/>
                <a:cs typeface="思源黑体 CN Bold" panose="020B0800000000000000" charset="-122"/>
                <a:sym typeface="+mn-ea"/>
              </a:rPr>
              <a:t>案例集锦</a:t>
            </a:r>
            <a:endParaRPr lang="zh-CN" altLang="en-US" sz="2400" b="1">
              <a:solidFill>
                <a:schemeClr val="bg1"/>
              </a:solidFill>
              <a:latin typeface="思源黑体 CN Bold" panose="020B0800000000000000" charset="-122"/>
              <a:ea typeface="思源黑体 CN Bold" panose="020B0800000000000000" charset="-122"/>
              <a:cs typeface="思源黑体 CN Bold" panose="020B0800000000000000"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video fullScrn="0">
              <p:cMediaNode>
                <p:cTn id="2" fill="hold" display="1">
                  <p:stCondLst>
                    <p:cond delay="indefinite"/>
                  </p:stCondLst>
                </p:cTn>
                <p:tgtEl>
                  <p:spTgt spid="209732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16" name=""/>
        <p:cNvGrpSpPr/>
        <p:nvPr/>
      </p:nvGrpSpPr>
      <p:grpSpPr>
        <a:xfrm>
          <a:off x="0" y="0"/>
          <a:ext cx="0" cy="0"/>
          <a:chOff x="0" y="0"/>
          <a:chExt cx="0" cy="0"/>
        </a:xfrm>
      </p:grpSpPr>
      <p:sp>
        <p:nvSpPr>
          <p:cNvPr id="1048823" name="矩形 6"/>
          <p:cNvSpPr/>
          <p:nvPr/>
        </p:nvSpPr>
        <p:spPr>
          <a:xfrm>
            <a:off x="4280897" y="2472067"/>
            <a:ext cx="6060186" cy="1913114"/>
          </a:xfrm>
          <a:prstGeom prst="rect">
            <a:avLst/>
          </a:prstGeom>
          <a:solidFill>
            <a:srgbClr val="257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1048824" name="文本框 7"/>
          <p:cNvSpPr txBox="1"/>
          <p:nvPr/>
        </p:nvSpPr>
        <p:spPr>
          <a:xfrm>
            <a:off x="4280898" y="3029236"/>
            <a:ext cx="6060186" cy="521970"/>
          </a:xfrm>
          <a:prstGeom prst="rect">
            <a:avLst/>
          </a:prstGeom>
          <a:noFill/>
        </p:spPr>
        <p:txBody>
          <a:bodyPr wrap="square" rtlCol="0">
            <a:spAutoFit/>
          </a:bodyPr>
          <a:p>
            <a:pPr algn="ctr"/>
            <a:r>
              <a:rPr lang="zh-CN" altLang="en-US" sz="2800" b="1" spc="300" dirty="0">
                <a:solidFill>
                  <a:prstClr val="white"/>
                </a:solidFill>
              </a:rPr>
              <a:t>市场活动</a:t>
            </a:r>
            <a:endParaRPr lang="zh-CN" altLang="en-US" sz="2800" b="1" spc="300" dirty="0">
              <a:solidFill>
                <a:prstClr val="white"/>
              </a:solidFill>
            </a:endParaRPr>
          </a:p>
        </p:txBody>
      </p:sp>
      <p:sp>
        <p:nvSpPr>
          <p:cNvPr id="1048825" name="矩形 8"/>
          <p:cNvSpPr/>
          <p:nvPr/>
        </p:nvSpPr>
        <p:spPr>
          <a:xfrm>
            <a:off x="4280897" y="3552456"/>
            <a:ext cx="6060186" cy="306705"/>
          </a:xfrm>
          <a:prstGeom prst="rect">
            <a:avLst/>
          </a:prstGeom>
        </p:spPr>
        <p:txBody>
          <a:bodyPr wrap="square">
            <a:spAutoFit/>
          </a:bodyPr>
          <a:p>
            <a:pPr algn="ctr"/>
            <a:r>
              <a:rPr lang="en-US" altLang="zh-CN" sz="1400" spc="200" dirty="0">
                <a:solidFill>
                  <a:prstClr val="white"/>
                </a:solidFill>
                <a:cs typeface="Segoe UI Semilight" panose="020B0402040204020203" pitchFamily="34" charset="0"/>
              </a:rPr>
              <a:t>Marketing activities</a:t>
            </a:r>
            <a:endParaRPr lang="en-US" altLang="zh-CN" sz="1400" spc="200" dirty="0">
              <a:solidFill>
                <a:prstClr val="white"/>
              </a:solidFill>
              <a:cs typeface="Segoe UI Semilight" panose="020B0402040204020203" pitchFamily="34" charset="0"/>
            </a:endParaRPr>
          </a:p>
        </p:txBody>
      </p:sp>
      <p:sp>
        <p:nvSpPr>
          <p:cNvPr id="1048826" name="矩形 9"/>
          <p:cNvSpPr/>
          <p:nvPr/>
        </p:nvSpPr>
        <p:spPr>
          <a:xfrm>
            <a:off x="2163337" y="2472067"/>
            <a:ext cx="1913114" cy="1913114"/>
          </a:xfrm>
          <a:prstGeom prst="rect">
            <a:avLst/>
          </a:prstGeom>
          <a:solidFill>
            <a:schemeClr val="bg1"/>
          </a:solidFill>
          <a:ln w="38100">
            <a:noFill/>
          </a:ln>
          <a:effectLst>
            <a:glow rad="762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ffectLst>
                <a:outerShdw blurRad="38100" dist="38100" dir="2700000" algn="tl">
                  <a:srgbClr val="000000">
                    <a:alpha val="43137"/>
                  </a:srgbClr>
                </a:outerShdw>
              </a:effectLst>
            </a:endParaRPr>
          </a:p>
        </p:txBody>
      </p:sp>
      <p:sp>
        <p:nvSpPr>
          <p:cNvPr id="1048827" name="梯形 5"/>
          <p:cNvSpPr/>
          <p:nvPr/>
        </p:nvSpPr>
        <p:spPr>
          <a:xfrm flipV="1">
            <a:off x="2836558" y="2472067"/>
            <a:ext cx="576029" cy="148707"/>
          </a:xfrm>
          <a:custGeom>
            <a:avLst/>
            <a:gdLst>
              <a:gd name="connsiteX0" fmla="*/ 0 w 576029"/>
              <a:gd name="connsiteY0" fmla="*/ 148707 h 148707"/>
              <a:gd name="connsiteX1" fmla="*/ 37177 w 576029"/>
              <a:gd name="connsiteY1" fmla="*/ 0 h 148707"/>
              <a:gd name="connsiteX2" fmla="*/ 538852 w 576029"/>
              <a:gd name="connsiteY2" fmla="*/ 0 h 148707"/>
              <a:gd name="connsiteX3" fmla="*/ 576029 w 576029"/>
              <a:gd name="connsiteY3" fmla="*/ 148707 h 148707"/>
              <a:gd name="connsiteX4" fmla="*/ 0 w 576029"/>
              <a:gd name="connsiteY4" fmla="*/ 148707 h 148707"/>
              <a:gd name="connsiteX0-1" fmla="*/ 0 w 576029"/>
              <a:gd name="connsiteY0-2" fmla="*/ 148707 h 148707"/>
              <a:gd name="connsiteX1-3" fmla="*/ 58279 w 576029"/>
              <a:gd name="connsiteY1-4" fmla="*/ 0 h 148707"/>
              <a:gd name="connsiteX2-5" fmla="*/ 538852 w 576029"/>
              <a:gd name="connsiteY2-6" fmla="*/ 0 h 148707"/>
              <a:gd name="connsiteX3-7" fmla="*/ 576029 w 576029"/>
              <a:gd name="connsiteY3-8" fmla="*/ 148707 h 148707"/>
              <a:gd name="connsiteX4-9" fmla="*/ 0 w 576029"/>
              <a:gd name="connsiteY4-10" fmla="*/ 148707 h 148707"/>
              <a:gd name="connsiteX0-11" fmla="*/ 0 w 576029"/>
              <a:gd name="connsiteY0-12" fmla="*/ 148707 h 148707"/>
              <a:gd name="connsiteX1-13" fmla="*/ 58279 w 576029"/>
              <a:gd name="connsiteY1-14" fmla="*/ 0 h 148707"/>
              <a:gd name="connsiteX2-15" fmla="*/ 489615 w 576029"/>
              <a:gd name="connsiteY2-16" fmla="*/ 0 h 148707"/>
              <a:gd name="connsiteX3-17" fmla="*/ 576029 w 576029"/>
              <a:gd name="connsiteY3-18" fmla="*/ 148707 h 148707"/>
              <a:gd name="connsiteX4-19" fmla="*/ 0 w 576029"/>
              <a:gd name="connsiteY4-20" fmla="*/ 148707 h 148707"/>
              <a:gd name="connsiteX0-21" fmla="*/ 0 w 576029"/>
              <a:gd name="connsiteY0-22" fmla="*/ 148707 h 148707"/>
              <a:gd name="connsiteX1-23" fmla="*/ 58279 w 576029"/>
              <a:gd name="connsiteY1-24" fmla="*/ 0 h 148707"/>
              <a:gd name="connsiteX2-25" fmla="*/ 510717 w 576029"/>
              <a:gd name="connsiteY2-26" fmla="*/ 0 h 148707"/>
              <a:gd name="connsiteX3-27" fmla="*/ 576029 w 576029"/>
              <a:gd name="connsiteY3-28" fmla="*/ 148707 h 148707"/>
              <a:gd name="connsiteX4-29" fmla="*/ 0 w 576029"/>
              <a:gd name="connsiteY4-30" fmla="*/ 148707 h 14870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76029" h="148707">
                <a:moveTo>
                  <a:pt x="0" y="148707"/>
                </a:moveTo>
                <a:lnTo>
                  <a:pt x="58279" y="0"/>
                </a:lnTo>
                <a:lnTo>
                  <a:pt x="510717" y="0"/>
                </a:lnTo>
                <a:lnTo>
                  <a:pt x="576029" y="148707"/>
                </a:lnTo>
                <a:lnTo>
                  <a:pt x="0" y="148707"/>
                </a:lnTo>
                <a:close/>
              </a:path>
            </a:pathLst>
          </a:custGeom>
          <a:solidFill>
            <a:srgbClr val="2576B5"/>
          </a:solidFill>
          <a:ln>
            <a:noFill/>
          </a:ln>
          <a:effectLst>
            <a:outerShdw blurRad="50800" dist="19050" dir="540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1048828" name="矩形 11"/>
          <p:cNvSpPr/>
          <p:nvPr/>
        </p:nvSpPr>
        <p:spPr>
          <a:xfrm>
            <a:off x="2517775" y="2754630"/>
            <a:ext cx="1204595" cy="1260475"/>
          </a:xfrm>
          <a:prstGeom prst="rect">
            <a:avLst/>
          </a:prstGeom>
        </p:spPr>
        <p:txBody>
          <a:bodyPr wrap="square">
            <a:noAutofit/>
          </a:bodyPr>
          <a:p>
            <a:pPr algn="ctr"/>
            <a:r>
              <a:rPr lang="en-US" altLang="zh-CN" sz="7200" spc="-150" dirty="0">
                <a:solidFill>
                  <a:srgbClr val="2576B5"/>
                </a:solidFill>
                <a:latin typeface="Century Gothic" panose="020B0502020202020204" pitchFamily="34" charset="0"/>
                <a:cs typeface="Arial" panose="020B0604020202020204" pitchFamily="34" charset="0"/>
              </a:rPr>
              <a:t>05</a:t>
            </a:r>
            <a:endParaRPr lang="zh-CN" altLang="en-US" sz="7200" spc="-150" dirty="0">
              <a:solidFill>
                <a:srgbClr val="2576B5"/>
              </a:solidFill>
              <a:latin typeface="Century Gothic" panose="020B0502020202020204" pitchFamily="34" charset="0"/>
              <a:cs typeface="Arial" panose="020B0604020202020204" pitchFamily="34" charset="0"/>
            </a:endParaRPr>
          </a:p>
        </p:txBody>
      </p:sp>
      <p:sp>
        <p:nvSpPr>
          <p:cNvPr id="1048829" name="矩形 12"/>
          <p:cNvSpPr/>
          <p:nvPr/>
        </p:nvSpPr>
        <p:spPr>
          <a:xfrm>
            <a:off x="2858052" y="3680861"/>
            <a:ext cx="555625" cy="706755"/>
          </a:xfrm>
          <a:prstGeom prst="rect">
            <a:avLst/>
          </a:prstGeom>
        </p:spPr>
        <p:txBody>
          <a:bodyPr wrap="none">
            <a:spAutoFit/>
          </a:bodyPr>
          <a:p>
            <a:pPr algn="ctr"/>
            <a:r>
              <a:rPr lang="en-US" altLang="zh-CN" sz="2000" spc="-150" dirty="0">
                <a:solidFill>
                  <a:prstClr val="white">
                    <a:lumMod val="75000"/>
                  </a:prstClr>
                </a:solidFill>
                <a:cs typeface="Segoe UI Semilight" panose="020B0402040204020203" pitchFamily="34" charset="0"/>
              </a:rPr>
              <a:t>FIVE</a:t>
            </a:r>
            <a:endParaRPr lang="en-US" altLang="zh-CN" sz="2000" spc="-150" dirty="0">
              <a:solidFill>
                <a:prstClr val="white">
                  <a:lumMod val="75000"/>
                </a:prstClr>
              </a:solidFill>
              <a:cs typeface="Segoe UI Semilight" panose="020B0402040204020203" pitchFamily="34" charset="0"/>
            </a:endParaRPr>
          </a:p>
          <a:p>
            <a:pPr algn="ctr"/>
            <a:endParaRPr lang="en-US" altLang="zh-CN" sz="2000" spc="-150" dirty="0">
              <a:solidFill>
                <a:prstClr val="white">
                  <a:lumMod val="75000"/>
                </a:prstClr>
              </a:solidFill>
              <a:cs typeface="Segoe UI Semilight" panose="020B04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19" name=""/>
        <p:cNvGrpSpPr/>
        <p:nvPr/>
      </p:nvGrpSpPr>
      <p:grpSpPr>
        <a:xfrm>
          <a:off x="0" y="0"/>
          <a:ext cx="0" cy="0"/>
          <a:chOff x="0" y="0"/>
          <a:chExt cx="0" cy="0"/>
        </a:xfrm>
      </p:grpSpPr>
      <p:pic>
        <p:nvPicPr>
          <p:cNvPr id="2097324" name="object 7"/>
          <p:cNvPicPr/>
          <p:nvPr/>
        </p:nvPicPr>
        <p:blipFill>
          <a:blip r:embed="rId1"/>
          <a:stretch>
            <a:fillRect/>
          </a:stretch>
        </p:blipFill>
        <p:spPr>
          <a:xfrm>
            <a:off x="85090" y="1497330"/>
            <a:ext cx="6649085" cy="4255135"/>
          </a:xfrm>
          <a:prstGeom prst="rect">
            <a:avLst/>
          </a:prstGeom>
        </p:spPr>
      </p:pic>
      <p:pic>
        <p:nvPicPr>
          <p:cNvPr id="2097325" name="图片 4" descr="2023-09-20 105716"/>
          <p:cNvPicPr>
            <a:picLocks noChangeAspect="1"/>
          </p:cNvPicPr>
          <p:nvPr/>
        </p:nvPicPr>
        <p:blipFill>
          <a:blip r:embed="rId2"/>
          <a:stretch>
            <a:fillRect/>
          </a:stretch>
        </p:blipFill>
        <p:spPr>
          <a:xfrm>
            <a:off x="7019290" y="3926840"/>
            <a:ext cx="2142490" cy="1825625"/>
          </a:xfrm>
          <a:prstGeom prst="rect">
            <a:avLst/>
          </a:prstGeom>
        </p:spPr>
      </p:pic>
      <p:pic>
        <p:nvPicPr>
          <p:cNvPr id="2097326" name="图片 14"/>
          <p:cNvPicPr>
            <a:picLocks noChangeAspect="1"/>
          </p:cNvPicPr>
          <p:nvPr/>
        </p:nvPicPr>
        <p:blipFill>
          <a:blip r:embed="rId3"/>
          <a:stretch>
            <a:fillRect/>
          </a:stretch>
        </p:blipFill>
        <p:spPr>
          <a:xfrm>
            <a:off x="6952615" y="1497330"/>
            <a:ext cx="5158740" cy="1877060"/>
          </a:xfrm>
          <a:prstGeom prst="rect">
            <a:avLst/>
          </a:prstGeom>
        </p:spPr>
      </p:pic>
      <p:sp>
        <p:nvSpPr>
          <p:cNvPr id="1048833" name="文本框 28"/>
          <p:cNvSpPr txBox="1"/>
          <p:nvPr/>
        </p:nvSpPr>
        <p:spPr>
          <a:xfrm>
            <a:off x="6952615" y="3374390"/>
            <a:ext cx="3842385" cy="455930"/>
          </a:xfrm>
          <a:prstGeom prst="rect">
            <a:avLst/>
          </a:prstGeom>
          <a:noFill/>
        </p:spPr>
        <p:txBody>
          <a:bodyPr wrap="square" rtlCol="0">
            <a:noAutofit/>
          </a:bodyPr>
          <a:p>
            <a:pPr>
              <a:lnSpc>
                <a:spcPct val="130000"/>
              </a:lnSpc>
              <a:spcBef>
                <a:spcPct val="0"/>
              </a:spcBef>
              <a:spcAft>
                <a:spcPct val="0"/>
              </a:spcAft>
            </a:pPr>
            <a:r>
              <a:rPr lang="zh-CN" sz="1600" u="sng"/>
              <a:t>湖南长沙雨花区新质生产力示范单位</a:t>
            </a:r>
            <a:endParaRPr lang="en-US" altLang="zh-CN" sz="1600" u="sng"/>
          </a:p>
        </p:txBody>
      </p:sp>
      <p:sp>
        <p:nvSpPr>
          <p:cNvPr id="1048834" name="文本框 28"/>
          <p:cNvSpPr txBox="1"/>
          <p:nvPr/>
        </p:nvSpPr>
        <p:spPr>
          <a:xfrm>
            <a:off x="85090" y="5850890"/>
            <a:ext cx="3842385" cy="455930"/>
          </a:xfrm>
          <a:prstGeom prst="rect">
            <a:avLst/>
          </a:prstGeom>
          <a:noFill/>
        </p:spPr>
        <p:txBody>
          <a:bodyPr wrap="square" rtlCol="0">
            <a:noAutofit/>
          </a:bodyPr>
          <a:p>
            <a:pPr>
              <a:lnSpc>
                <a:spcPct val="130000"/>
              </a:lnSpc>
              <a:spcBef>
                <a:spcPct val="0"/>
              </a:spcBef>
              <a:spcAft>
                <a:spcPct val="0"/>
              </a:spcAft>
            </a:pPr>
            <a:r>
              <a:rPr lang="zh-CN" sz="1600" u="sng"/>
              <a:t>中国工控网联办数字化全国研讨会现场</a:t>
            </a:r>
            <a:r>
              <a:rPr lang="en-US" altLang="zh-CN" sz="1600" u="sng"/>
              <a:t> </a:t>
            </a:r>
            <a:endParaRPr lang="en-US" altLang="zh-CN" sz="1600" u="sng"/>
          </a:p>
        </p:txBody>
      </p:sp>
      <p:sp>
        <p:nvSpPr>
          <p:cNvPr id="1048835" name="文本框 28"/>
          <p:cNvSpPr txBox="1"/>
          <p:nvPr/>
        </p:nvSpPr>
        <p:spPr>
          <a:xfrm>
            <a:off x="7019290" y="5871845"/>
            <a:ext cx="3137535" cy="455930"/>
          </a:xfrm>
          <a:prstGeom prst="rect">
            <a:avLst/>
          </a:prstGeom>
          <a:noFill/>
        </p:spPr>
        <p:txBody>
          <a:bodyPr wrap="square" rtlCol="0">
            <a:noAutofit/>
          </a:bodyPr>
          <a:p>
            <a:pPr>
              <a:lnSpc>
                <a:spcPct val="130000"/>
              </a:lnSpc>
              <a:spcBef>
                <a:spcPct val="0"/>
              </a:spcBef>
              <a:spcAft>
                <a:spcPct val="0"/>
              </a:spcAft>
            </a:pPr>
            <a:r>
              <a:rPr lang="zh-CN" altLang="en-US" sz="1600" u="sng"/>
              <a:t>海内外智能装备展会现场</a:t>
            </a:r>
            <a:r>
              <a:rPr lang="en-US" altLang="zh-CN" sz="1600" u="sng"/>
              <a:t> </a:t>
            </a:r>
            <a:endParaRPr lang="en-US" altLang="zh-CN" sz="1600" u="sng"/>
          </a:p>
        </p:txBody>
      </p:sp>
      <p:pic>
        <p:nvPicPr>
          <p:cNvPr id="2097327" name="图片 17"/>
          <p:cNvPicPr>
            <a:picLocks noChangeAspect="1"/>
          </p:cNvPicPr>
          <p:nvPr/>
        </p:nvPicPr>
        <p:blipFill>
          <a:blip r:embed="rId4"/>
          <a:stretch>
            <a:fillRect/>
          </a:stretch>
        </p:blipFill>
        <p:spPr>
          <a:xfrm>
            <a:off x="9237980" y="3949700"/>
            <a:ext cx="2652395" cy="1802765"/>
          </a:xfrm>
          <a:prstGeom prst="rect">
            <a:avLst/>
          </a:prstGeom>
        </p:spPr>
      </p:pic>
      <p:sp>
        <p:nvSpPr>
          <p:cNvPr id="1048836" name="object 2"/>
          <p:cNvSpPr txBox="1">
            <a:spLocks noGrp="1"/>
          </p:cNvSpPr>
          <p:nvPr>
            <p:ph type="title"/>
          </p:nvPr>
        </p:nvSpPr>
        <p:spPr>
          <a:xfrm>
            <a:off x="557276" y="374757"/>
            <a:ext cx="2511425" cy="770890"/>
          </a:xfrm>
          <a:prstGeom prst="rect">
            <a:avLst/>
          </a:prstGeom>
        </p:spPr>
        <p:txBody>
          <a:bodyPr vert="horz" wrap="square" lIns="0" tIns="81915" rIns="0" bIns="0" rtlCol="0">
            <a:spAutoFit/>
          </a:bodyPr>
          <a:p>
            <a:pPr marL="12700" algn="l">
              <a:lnSpc>
                <a:spcPct val="100000"/>
              </a:lnSpc>
              <a:spcBef>
                <a:spcPts val="645"/>
              </a:spcBef>
            </a:pPr>
            <a:r>
              <a:rPr sz="2800" b="1" spc="-40" dirty="0">
                <a:latin typeface="微软雅黑" panose="020B0503020204020204" pitchFamily="34" charset="-122"/>
                <a:cs typeface="微软雅黑" panose="020B0503020204020204" pitchFamily="34" charset="-122"/>
              </a:rPr>
              <a:t>研</a:t>
            </a:r>
            <a:r>
              <a:rPr sz="2800" b="1" spc="-40" dirty="0">
                <a:latin typeface="微软雅黑" panose="020B0503020204020204" pitchFamily="34" charset="-122"/>
                <a:cs typeface="微软雅黑" panose="020B0503020204020204" pitchFamily="34" charset="-122"/>
              </a:rPr>
              <a:t>讨</a:t>
            </a:r>
            <a:r>
              <a:rPr sz="2800" b="1" spc="-40" dirty="0">
                <a:latin typeface="微软雅黑" panose="020B0503020204020204" pitchFamily="34" charset="-122"/>
                <a:cs typeface="微软雅黑" panose="020B0503020204020204" pitchFamily="34" charset="-122"/>
              </a:rPr>
              <a:t>会</a:t>
            </a:r>
            <a:r>
              <a:rPr sz="2800" b="1" spc="-40" dirty="0">
                <a:latin typeface="微软雅黑" panose="020B0503020204020204" pitchFamily="34" charset="-122"/>
                <a:cs typeface="微软雅黑" panose="020B0503020204020204" pitchFamily="34" charset="-122"/>
              </a:rPr>
              <a:t>展</a:t>
            </a:r>
            <a:r>
              <a:rPr sz="2800" b="1" spc="-40" dirty="0">
                <a:latin typeface="微软雅黑" panose="020B0503020204020204" pitchFamily="34" charset="-122"/>
                <a:cs typeface="微软雅黑" panose="020B0503020204020204" pitchFamily="34" charset="-122"/>
              </a:rPr>
              <a:t>会</a:t>
            </a:r>
            <a:r>
              <a:rPr sz="2800" b="1" spc="-40" dirty="0">
                <a:latin typeface="微软雅黑" panose="020B0503020204020204" pitchFamily="34" charset="-122"/>
                <a:cs typeface="微软雅黑" panose="020B0503020204020204" pitchFamily="34" charset="-122"/>
              </a:rPr>
              <a:t>现</a:t>
            </a:r>
            <a:r>
              <a:rPr sz="2800" b="1" spc="-50" dirty="0">
                <a:latin typeface="微软雅黑" panose="020B0503020204020204" pitchFamily="34" charset="-122"/>
                <a:cs typeface="微软雅黑" panose="020B0503020204020204" pitchFamily="34" charset="-122"/>
              </a:rPr>
              <a:t>场</a:t>
            </a:r>
            <a:endParaRPr sz="2800">
              <a:latin typeface="微软雅黑" panose="020B0503020204020204" pitchFamily="34" charset="-122"/>
              <a:cs typeface="微软雅黑" panose="020B0503020204020204" pitchFamily="34" charset="-122"/>
            </a:endParaRPr>
          </a:p>
          <a:p>
            <a:pPr marL="29845" algn="l">
              <a:lnSpc>
                <a:spcPct val="100000"/>
              </a:lnSpc>
              <a:spcBef>
                <a:spcPts val="280"/>
              </a:spcBef>
            </a:pPr>
            <a:r>
              <a:rPr sz="1400" dirty="0">
                <a:solidFill>
                  <a:srgbClr val="7E7E7E"/>
                </a:solidFill>
                <a:latin typeface="Calibri" panose="020F0502020204030204"/>
                <a:cs typeface="Calibri" panose="020F0502020204030204"/>
              </a:rPr>
              <a:t>SEMINAR</a:t>
            </a:r>
            <a:r>
              <a:rPr sz="1400" spc="-40" dirty="0">
                <a:solidFill>
                  <a:srgbClr val="7E7E7E"/>
                </a:solidFill>
                <a:latin typeface="Calibri" panose="020F0502020204030204"/>
                <a:cs typeface="Calibri" panose="020F0502020204030204"/>
              </a:rPr>
              <a:t> </a:t>
            </a:r>
            <a:r>
              <a:rPr sz="1400" dirty="0">
                <a:solidFill>
                  <a:srgbClr val="7E7E7E"/>
                </a:solidFill>
                <a:latin typeface="Calibri" panose="020F0502020204030204"/>
                <a:cs typeface="Calibri" panose="020F0502020204030204"/>
              </a:rPr>
              <a:t>AND</a:t>
            </a:r>
            <a:r>
              <a:rPr sz="1400" spc="-35" dirty="0">
                <a:solidFill>
                  <a:srgbClr val="7E7E7E"/>
                </a:solidFill>
                <a:latin typeface="Calibri" panose="020F0502020204030204"/>
                <a:cs typeface="Calibri" panose="020F0502020204030204"/>
              </a:rPr>
              <a:t> </a:t>
            </a:r>
            <a:r>
              <a:rPr sz="1400" spc="-10" dirty="0">
                <a:solidFill>
                  <a:srgbClr val="7E7E7E"/>
                </a:solidFill>
                <a:latin typeface="Calibri" panose="020F0502020204030204"/>
                <a:cs typeface="Calibri" panose="020F0502020204030204"/>
              </a:rPr>
              <a:t>EXHIBITION</a:t>
            </a:r>
            <a:endParaRPr sz="1400">
              <a:latin typeface="Calibri" panose="020F0502020204030204"/>
              <a:cs typeface="Calibri" panose="020F0502020204030204"/>
            </a:endParaRPr>
          </a:p>
        </p:txBody>
      </p:sp>
      <p:grpSp>
        <p:nvGrpSpPr>
          <p:cNvPr id="120" name="object 3"/>
          <p:cNvGrpSpPr/>
          <p:nvPr/>
        </p:nvGrpSpPr>
        <p:grpSpPr>
          <a:xfrm>
            <a:off x="0" y="411111"/>
            <a:ext cx="402590" cy="812800"/>
            <a:chOff x="0" y="496836"/>
            <a:chExt cx="402590" cy="812800"/>
          </a:xfrm>
        </p:grpSpPr>
        <p:pic>
          <p:nvPicPr>
            <p:cNvPr id="2097328" name="object 4"/>
            <p:cNvPicPr/>
            <p:nvPr/>
          </p:nvPicPr>
          <p:blipFill>
            <a:blip r:embed="rId5" cstate="print"/>
            <a:stretch>
              <a:fillRect/>
            </a:stretch>
          </p:blipFill>
          <p:spPr>
            <a:xfrm>
              <a:off x="0" y="496836"/>
              <a:ext cx="402348" cy="812279"/>
            </a:xfrm>
            <a:prstGeom prst="rect">
              <a:avLst/>
            </a:prstGeom>
          </p:spPr>
        </p:pic>
        <p:sp>
          <p:nvSpPr>
            <p:cNvPr id="1048837" name="object 5"/>
            <p:cNvSpPr/>
            <p:nvPr/>
          </p:nvSpPr>
          <p:spPr>
            <a:xfrm>
              <a:off x="0" y="527303"/>
              <a:ext cx="358140" cy="737870"/>
            </a:xfrm>
            <a:custGeom>
              <a:avLst/>
              <a:gdLst/>
              <a:ahLst/>
              <a:cxnLst/>
              <a:rect l="l" t="t" r="r" b="b"/>
              <a:pathLst>
                <a:path w="358140" h="737869">
                  <a:moveTo>
                    <a:pt x="358140" y="0"/>
                  </a:moveTo>
                  <a:lnTo>
                    <a:pt x="0" y="0"/>
                  </a:lnTo>
                  <a:lnTo>
                    <a:pt x="0" y="737615"/>
                  </a:lnTo>
                  <a:lnTo>
                    <a:pt x="358140" y="737615"/>
                  </a:lnTo>
                  <a:lnTo>
                    <a:pt x="358140" y="0"/>
                  </a:lnTo>
                  <a:close/>
                </a:path>
              </a:pathLst>
            </a:custGeom>
            <a:solidFill>
              <a:srgbClr val="2476B5"/>
            </a:solidFill>
          </p:spPr>
          <p:txBody>
            <a:bodyPr wrap="square" lIns="0" tIns="0" rIns="0" bIns="0" rtlCol="0"/>
            <a:p/>
          </p:txBody>
        </p:sp>
      </p:grpSp>
      <p:pic>
        <p:nvPicPr>
          <p:cNvPr id="2097329" name="图片 18"/>
          <p:cNvPicPr>
            <a:picLocks noChangeAspect="1"/>
          </p:cNvPicPr>
          <p:nvPr/>
        </p:nvPicPr>
        <p:blipFill>
          <a:blip r:embed="rId6"/>
          <a:stretch>
            <a:fillRect/>
          </a:stretch>
        </p:blipFill>
        <p:spPr>
          <a:xfrm>
            <a:off x="10410207" y="96739"/>
            <a:ext cx="1586506" cy="527073"/>
          </a:xfrm>
          <a:prstGeom prst="rect">
            <a:avLst/>
          </a:prstGeom>
        </p:spPr>
      </p:pic>
      <p:pic>
        <p:nvPicPr>
          <p:cNvPr id="2" name="图片 1"/>
          <p:cNvPicPr/>
          <p:nvPr/>
        </p:nvPicPr>
        <p:blipFill>
          <a:blip r:embed="rId7"/>
          <a:stretch>
            <a:fillRect/>
          </a:stretch>
        </p:blipFill>
        <p:spPr>
          <a:xfrm>
            <a:off x="85090" y="1497330"/>
            <a:ext cx="6649085" cy="425513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3" name="文本框 28"/>
          <p:cNvSpPr txBox="1"/>
          <p:nvPr/>
        </p:nvSpPr>
        <p:spPr>
          <a:xfrm>
            <a:off x="6952615" y="3374390"/>
            <a:ext cx="3842385" cy="455930"/>
          </a:xfrm>
          <a:prstGeom prst="rect">
            <a:avLst/>
          </a:prstGeom>
          <a:noFill/>
        </p:spPr>
        <p:txBody>
          <a:bodyPr wrap="square" rtlCol="0">
            <a:noAutofit/>
          </a:bodyPr>
          <a:p>
            <a:pPr>
              <a:lnSpc>
                <a:spcPct val="130000"/>
              </a:lnSpc>
              <a:spcBef>
                <a:spcPct val="0"/>
              </a:spcBef>
              <a:spcAft>
                <a:spcPct val="0"/>
              </a:spcAft>
            </a:pPr>
            <a:r>
              <a:rPr lang="zh-CN" altLang="en-US" sz="1600" u="sng">
                <a:sym typeface="+mn-ea"/>
              </a:rPr>
              <a:t>中南大学大型招骋会现场</a:t>
            </a:r>
            <a:endParaRPr lang="en-US" altLang="zh-CN" sz="1600" u="sng"/>
          </a:p>
        </p:txBody>
      </p:sp>
      <p:sp>
        <p:nvSpPr>
          <p:cNvPr id="2" name="文本框 28"/>
          <p:cNvSpPr txBox="1"/>
          <p:nvPr/>
        </p:nvSpPr>
        <p:spPr>
          <a:xfrm>
            <a:off x="85090" y="5819140"/>
            <a:ext cx="5473700" cy="455930"/>
          </a:xfrm>
          <a:prstGeom prst="rect">
            <a:avLst/>
          </a:prstGeom>
          <a:noFill/>
        </p:spPr>
        <p:txBody>
          <a:bodyPr wrap="square" rtlCol="0">
            <a:noAutofit/>
          </a:bodyPr>
          <a:p>
            <a:pPr>
              <a:lnSpc>
                <a:spcPct val="130000"/>
              </a:lnSpc>
              <a:spcBef>
                <a:spcPct val="0"/>
              </a:spcBef>
              <a:spcAft>
                <a:spcPct val="0"/>
              </a:spcAft>
            </a:pPr>
            <a:r>
              <a:rPr lang="zh-CN" altLang="en-US" sz="1600" u="sng"/>
              <a:t>2024年高校毕业生就业攻坚行动暨先进制造业青年就业行动</a:t>
            </a:r>
            <a:r>
              <a:rPr lang="en-US" altLang="zh-CN" sz="1000" u="sng"/>
              <a:t>1000</a:t>
            </a:r>
            <a:r>
              <a:rPr lang="zh-CN" altLang="en-US" sz="1000" u="sng"/>
              <a:t>余家招骋单位，先进制造业代表型企业</a:t>
            </a:r>
            <a:r>
              <a:rPr lang="zh-CN" altLang="en-US" sz="1000" u="sng">
                <a:sym typeface="+mn-ea"/>
              </a:rPr>
              <a:t>之一参会</a:t>
            </a:r>
            <a:r>
              <a:rPr lang="zh-CN" altLang="en-US" sz="1000" u="sng"/>
              <a:t>（辰控、远大、楚天）</a:t>
            </a:r>
            <a:endParaRPr lang="zh-CN" altLang="en-US" sz="1000" u="sng"/>
          </a:p>
        </p:txBody>
      </p:sp>
      <p:sp>
        <p:nvSpPr>
          <p:cNvPr id="3" name="文本框 28"/>
          <p:cNvSpPr txBox="1"/>
          <p:nvPr/>
        </p:nvSpPr>
        <p:spPr>
          <a:xfrm>
            <a:off x="7019290" y="5840095"/>
            <a:ext cx="3137535" cy="455930"/>
          </a:xfrm>
          <a:prstGeom prst="rect">
            <a:avLst/>
          </a:prstGeom>
          <a:noFill/>
        </p:spPr>
        <p:txBody>
          <a:bodyPr wrap="square" rtlCol="0">
            <a:noAutofit/>
          </a:bodyPr>
          <a:p>
            <a:pPr>
              <a:lnSpc>
                <a:spcPct val="130000"/>
              </a:lnSpc>
              <a:spcBef>
                <a:spcPct val="0"/>
              </a:spcBef>
              <a:spcAft>
                <a:spcPct val="0"/>
              </a:spcAft>
            </a:pPr>
            <a:r>
              <a:rPr lang="zh-CN" sz="1600" u="sng"/>
              <a:t>先进制造业代表企业展台</a:t>
            </a:r>
            <a:endParaRPr lang="zh-CN" sz="1600" u="sng"/>
          </a:p>
        </p:txBody>
      </p:sp>
      <p:sp>
        <p:nvSpPr>
          <p:cNvPr id="4" name="object 2"/>
          <p:cNvSpPr txBox="1">
            <a:spLocks noGrp="1"/>
          </p:cNvSpPr>
          <p:nvPr>
            <p:ph type="title"/>
          </p:nvPr>
        </p:nvSpPr>
        <p:spPr>
          <a:xfrm>
            <a:off x="557276" y="378249"/>
            <a:ext cx="2511425" cy="763905"/>
          </a:xfrm>
          <a:prstGeom prst="rect">
            <a:avLst/>
          </a:prstGeom>
        </p:spPr>
        <p:txBody>
          <a:bodyPr vert="horz" wrap="square" lIns="0" tIns="81915" rIns="0" bIns="0" rtlCol="0">
            <a:spAutoFit/>
          </a:bodyPr>
          <a:p>
            <a:pPr marL="12700" algn="l">
              <a:lnSpc>
                <a:spcPct val="100000"/>
              </a:lnSpc>
              <a:spcBef>
                <a:spcPts val="645"/>
              </a:spcBef>
            </a:pPr>
            <a:r>
              <a:rPr lang="zh-CN" sz="2800" b="1" spc="-40" dirty="0">
                <a:latin typeface="微软雅黑" panose="020B0503020204020204" pitchFamily="34" charset="-122"/>
                <a:cs typeface="微软雅黑" panose="020B0503020204020204" pitchFamily="34" charset="-122"/>
              </a:rPr>
              <a:t>高校招骋活动</a:t>
            </a:r>
            <a:endParaRPr sz="2800">
              <a:latin typeface="微软雅黑" panose="020B0503020204020204" pitchFamily="34" charset="-122"/>
              <a:cs typeface="微软雅黑" panose="020B0503020204020204" pitchFamily="34" charset="-122"/>
            </a:endParaRPr>
          </a:p>
          <a:p>
            <a:pPr marL="29845" algn="l">
              <a:lnSpc>
                <a:spcPct val="100000"/>
              </a:lnSpc>
              <a:spcBef>
                <a:spcPts val="280"/>
              </a:spcBef>
            </a:pPr>
            <a:r>
              <a:rPr sz="1400" dirty="0">
                <a:solidFill>
                  <a:srgbClr val="7E7E7E"/>
                </a:solidFill>
                <a:latin typeface="Calibri" panose="020F0502020204030204"/>
                <a:cs typeface="Calibri" panose="020F0502020204030204"/>
              </a:rPr>
              <a:t>College Recruitment Activities</a:t>
            </a:r>
            <a:endParaRPr sz="1400" dirty="0">
              <a:solidFill>
                <a:srgbClr val="7E7E7E"/>
              </a:solidFill>
              <a:latin typeface="Calibri" panose="020F0502020204030204"/>
              <a:cs typeface="Calibri" panose="020F0502020204030204"/>
            </a:endParaRPr>
          </a:p>
        </p:txBody>
      </p:sp>
      <p:grpSp>
        <p:nvGrpSpPr>
          <p:cNvPr id="6" name="object 3"/>
          <p:cNvGrpSpPr/>
          <p:nvPr/>
        </p:nvGrpSpPr>
        <p:grpSpPr>
          <a:xfrm>
            <a:off x="0" y="411111"/>
            <a:ext cx="402590" cy="812800"/>
            <a:chOff x="0" y="496836"/>
            <a:chExt cx="402590" cy="812800"/>
          </a:xfrm>
        </p:grpSpPr>
        <p:pic>
          <p:nvPicPr>
            <p:cNvPr id="8" name="object 4"/>
            <p:cNvPicPr/>
            <p:nvPr/>
          </p:nvPicPr>
          <p:blipFill>
            <a:blip r:embed="rId1" cstate="print"/>
            <a:stretch>
              <a:fillRect/>
            </a:stretch>
          </p:blipFill>
          <p:spPr>
            <a:xfrm>
              <a:off x="0" y="496836"/>
              <a:ext cx="402348" cy="812279"/>
            </a:xfrm>
            <a:prstGeom prst="rect">
              <a:avLst/>
            </a:prstGeom>
          </p:spPr>
        </p:pic>
        <p:sp>
          <p:nvSpPr>
            <p:cNvPr id="9" name="object 5"/>
            <p:cNvSpPr/>
            <p:nvPr/>
          </p:nvSpPr>
          <p:spPr>
            <a:xfrm>
              <a:off x="0" y="527303"/>
              <a:ext cx="358140" cy="737870"/>
            </a:xfrm>
            <a:custGeom>
              <a:avLst/>
              <a:gdLst/>
              <a:ahLst/>
              <a:cxnLst/>
              <a:rect l="l" t="t" r="r" b="b"/>
              <a:pathLst>
                <a:path w="358140" h="737869">
                  <a:moveTo>
                    <a:pt x="358140" y="0"/>
                  </a:moveTo>
                  <a:lnTo>
                    <a:pt x="0" y="0"/>
                  </a:lnTo>
                  <a:lnTo>
                    <a:pt x="0" y="737615"/>
                  </a:lnTo>
                  <a:lnTo>
                    <a:pt x="358140" y="737615"/>
                  </a:lnTo>
                  <a:lnTo>
                    <a:pt x="358140" y="0"/>
                  </a:lnTo>
                  <a:close/>
                </a:path>
              </a:pathLst>
            </a:custGeom>
            <a:solidFill>
              <a:srgbClr val="2476B5"/>
            </a:solidFill>
          </p:spPr>
          <p:txBody>
            <a:bodyPr wrap="square" lIns="0" tIns="0" rIns="0" bIns="0" rtlCol="0"/>
            <a:p/>
          </p:txBody>
        </p:sp>
      </p:grpSp>
      <p:pic>
        <p:nvPicPr>
          <p:cNvPr id="19" name="图片 18"/>
          <p:cNvPicPr>
            <a:picLocks noChangeAspect="1"/>
          </p:cNvPicPr>
          <p:nvPr/>
        </p:nvPicPr>
        <p:blipFill>
          <a:blip r:embed="rId2"/>
          <a:stretch>
            <a:fillRect/>
          </a:stretch>
        </p:blipFill>
        <p:spPr>
          <a:xfrm>
            <a:off x="10410207" y="96739"/>
            <a:ext cx="1586506" cy="527073"/>
          </a:xfrm>
          <a:prstGeom prst="rect">
            <a:avLst/>
          </a:prstGeom>
        </p:spPr>
      </p:pic>
      <p:pic>
        <p:nvPicPr>
          <p:cNvPr id="12" name="图片 11"/>
          <p:cNvPicPr>
            <a:picLocks noChangeAspect="1"/>
          </p:cNvPicPr>
          <p:nvPr/>
        </p:nvPicPr>
        <p:blipFill>
          <a:blip r:embed="rId3"/>
          <a:stretch>
            <a:fillRect/>
          </a:stretch>
        </p:blipFill>
        <p:spPr>
          <a:xfrm>
            <a:off x="85090" y="1439545"/>
            <a:ext cx="6789420" cy="4312920"/>
          </a:xfrm>
          <a:prstGeom prst="rect">
            <a:avLst/>
          </a:prstGeom>
        </p:spPr>
      </p:pic>
      <p:pic>
        <p:nvPicPr>
          <p:cNvPr id="14" name="图片 13"/>
          <p:cNvPicPr>
            <a:picLocks noChangeAspect="1"/>
          </p:cNvPicPr>
          <p:nvPr/>
        </p:nvPicPr>
        <p:blipFill>
          <a:blip r:embed="rId4"/>
          <a:stretch>
            <a:fillRect/>
          </a:stretch>
        </p:blipFill>
        <p:spPr>
          <a:xfrm>
            <a:off x="6939915" y="3830320"/>
            <a:ext cx="2563495" cy="1906270"/>
          </a:xfrm>
          <a:prstGeom prst="rect">
            <a:avLst/>
          </a:prstGeom>
        </p:spPr>
      </p:pic>
      <p:pic>
        <p:nvPicPr>
          <p:cNvPr id="16" name="图片 15"/>
          <p:cNvPicPr>
            <a:picLocks noChangeAspect="1"/>
          </p:cNvPicPr>
          <p:nvPr/>
        </p:nvPicPr>
        <p:blipFill>
          <a:blip r:embed="rId5"/>
          <a:stretch>
            <a:fillRect/>
          </a:stretch>
        </p:blipFill>
        <p:spPr>
          <a:xfrm>
            <a:off x="9562465" y="3830320"/>
            <a:ext cx="2504440" cy="1906270"/>
          </a:xfrm>
          <a:prstGeom prst="rect">
            <a:avLst/>
          </a:prstGeom>
        </p:spPr>
      </p:pic>
      <p:pic>
        <p:nvPicPr>
          <p:cNvPr id="17" name="图片 16"/>
          <p:cNvPicPr>
            <a:picLocks noChangeAspect="1"/>
          </p:cNvPicPr>
          <p:nvPr/>
        </p:nvPicPr>
        <p:blipFill>
          <a:blip r:embed="rId6"/>
          <a:stretch>
            <a:fillRect/>
          </a:stretch>
        </p:blipFill>
        <p:spPr>
          <a:xfrm>
            <a:off x="6952615" y="1497330"/>
            <a:ext cx="5158740" cy="1811655"/>
          </a:xfrm>
          <a:prstGeom prst="rect">
            <a:avLst/>
          </a:prstGeom>
        </p:spPr>
      </p:pic>
      <p:pic>
        <p:nvPicPr>
          <p:cNvPr id="20" name="图片 19"/>
          <p:cNvPicPr>
            <a:picLocks noChangeAspect="1"/>
          </p:cNvPicPr>
          <p:nvPr/>
        </p:nvPicPr>
        <p:blipFill>
          <a:blip r:embed="rId7"/>
          <a:stretch>
            <a:fillRect/>
          </a:stretch>
        </p:blipFill>
        <p:spPr>
          <a:xfrm>
            <a:off x="13799185" y="7189470"/>
            <a:ext cx="8576310" cy="4775835"/>
          </a:xfrm>
          <a:prstGeom prst="rect">
            <a:avLst/>
          </a:prstGeom>
        </p:spPr>
      </p:pic>
      <p:pic>
        <p:nvPicPr>
          <p:cNvPr id="21" name="图片 20"/>
          <p:cNvPicPr>
            <a:picLocks noChangeAspect="1"/>
          </p:cNvPicPr>
          <p:nvPr/>
        </p:nvPicPr>
        <p:blipFill>
          <a:blip r:embed="rId8"/>
          <a:stretch>
            <a:fillRect/>
          </a:stretch>
        </p:blipFill>
        <p:spPr>
          <a:xfrm>
            <a:off x="6952615" y="1439545"/>
            <a:ext cx="5158740" cy="1874520"/>
          </a:xfrm>
          <a:prstGeom prst="rect">
            <a:avLst/>
          </a:prstGeom>
        </p:spPr>
      </p:pic>
      <p:pic>
        <p:nvPicPr>
          <p:cNvPr id="23" name="图片 22"/>
          <p:cNvPicPr>
            <a:picLocks noChangeAspect="1"/>
          </p:cNvPicPr>
          <p:nvPr/>
        </p:nvPicPr>
        <p:blipFill>
          <a:blip r:embed="rId9"/>
          <a:stretch>
            <a:fillRect/>
          </a:stretch>
        </p:blipFill>
        <p:spPr>
          <a:xfrm>
            <a:off x="12238990" y="3472180"/>
            <a:ext cx="3114040" cy="1925955"/>
          </a:xfrm>
          <a:prstGeom prst="rect">
            <a:avLst/>
          </a:prstGeom>
        </p:spPr>
      </p:pic>
      <p:sp>
        <p:nvSpPr>
          <p:cNvPr id="24" name="文本框 23"/>
          <p:cNvSpPr txBox="1"/>
          <p:nvPr/>
        </p:nvSpPr>
        <p:spPr>
          <a:xfrm>
            <a:off x="0" y="7000240"/>
            <a:ext cx="10410190" cy="829945"/>
          </a:xfrm>
          <a:prstGeom prst="rect">
            <a:avLst/>
          </a:prstGeom>
        </p:spPr>
        <p:txBody>
          <a:bodyPr wrap="square">
            <a:spAutoFit/>
          </a:bodyPr>
          <a:p>
            <a:r>
              <a:rPr lang="en-US" altLang="zh-CN" sz="1600"/>
              <a:t>4</a:t>
            </a:r>
            <a:r>
              <a:rPr lang="zh-CN" altLang="en-US" sz="1600"/>
              <a:t>月</a:t>
            </a:r>
            <a:r>
              <a:rPr lang="en-US" altLang="zh-CN" sz="1600"/>
              <a:t>26</a:t>
            </a:r>
            <a:r>
              <a:rPr lang="zh-CN" altLang="en-US" sz="1600"/>
              <a:t>日上午，湖南省</a:t>
            </a:r>
            <a:r>
              <a:rPr lang="en-US" altLang="zh-CN" sz="1600"/>
              <a:t>2024</a:t>
            </a:r>
            <a:r>
              <a:rPr lang="zh-CN" altLang="en-US" sz="1600"/>
              <a:t>年高校毕业生就业攻坚行动暨先进制造业青年就业行动启动仪式在中南大学举行，副省长李建中来在到展台与</a:t>
            </a:r>
            <a:r>
              <a:rPr lang="en-US" altLang="zh-CN" sz="1600"/>
              <a:t>HR</a:t>
            </a:r>
            <a:r>
              <a:rPr lang="zh-CN" altLang="en-US" sz="1600"/>
              <a:t>总监亲切交流，中南大学党委书记易红随同走进招聘展台。https://new.qq.com/rain/a/20240426A0ADME00</a:t>
            </a:r>
            <a:endParaRPr lang="zh-CN" altLang="en-US" sz="1600"/>
          </a:p>
        </p:txBody>
      </p:sp>
      <p:pic>
        <p:nvPicPr>
          <p:cNvPr id="25" name="图片 24"/>
          <p:cNvPicPr>
            <a:picLocks noChangeAspect="1"/>
          </p:cNvPicPr>
          <p:nvPr/>
        </p:nvPicPr>
        <p:blipFill>
          <a:blip r:embed="rId10"/>
          <a:stretch>
            <a:fillRect/>
          </a:stretch>
        </p:blipFill>
        <p:spPr>
          <a:xfrm>
            <a:off x="6952615" y="1439545"/>
            <a:ext cx="5158105" cy="1959610"/>
          </a:xfrm>
          <a:prstGeom prst="rect">
            <a:avLst/>
          </a:prstGeom>
        </p:spPr>
      </p:pic>
      <p:pic>
        <p:nvPicPr>
          <p:cNvPr id="26" name="图片 25"/>
          <p:cNvPicPr>
            <a:picLocks noChangeAspect="1"/>
          </p:cNvPicPr>
          <p:nvPr/>
        </p:nvPicPr>
        <p:blipFill>
          <a:blip r:embed="rId11"/>
          <a:stretch>
            <a:fillRect/>
          </a:stretch>
        </p:blipFill>
        <p:spPr>
          <a:xfrm>
            <a:off x="6952615" y="1439545"/>
            <a:ext cx="5213350" cy="19716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52" name=""/>
        <p:cNvGrpSpPr/>
        <p:nvPr/>
      </p:nvGrpSpPr>
      <p:grpSpPr>
        <a:xfrm>
          <a:off x="0" y="0"/>
          <a:ext cx="0" cy="0"/>
          <a:chOff x="0" y="0"/>
          <a:chExt cx="0" cy="0"/>
        </a:xfrm>
      </p:grpSpPr>
      <p:sp>
        <p:nvSpPr>
          <p:cNvPr id="1048616" name="矩形 17"/>
          <p:cNvSpPr/>
          <p:nvPr/>
        </p:nvSpPr>
        <p:spPr>
          <a:xfrm>
            <a:off x="3802743" y="3986135"/>
            <a:ext cx="7895771" cy="3046095"/>
          </a:xfrm>
          <a:prstGeom prst="rect">
            <a:avLst/>
          </a:prstGeom>
        </p:spPr>
        <p:txBody>
          <a:bodyPr wrap="square">
            <a:spAutoFit/>
          </a:bodyPr>
          <a:p>
            <a:pPr fontAlgn="auto">
              <a:lnSpc>
                <a:spcPct val="200000"/>
              </a:lnSpc>
              <a:spcBef>
                <a:spcPts val="0"/>
              </a:spcBef>
              <a:spcAft>
                <a:spcPts val="0"/>
              </a:spcAft>
            </a:pP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mn-ea"/>
              </a:rPr>
              <a:t>辰控智能【CKSKY】位于雨花区国际企业中心，公司专注于工业网络通讯的设备信息化和自动化装备成本解决案，是一家集工业自动化PLC、工业物联网、数字孪生、大数据云处理等智能化产品的国家高新技术型企业。为客户提供工业物联网模块、国产PLC、MES以太网等自控产品及大数据采集分析平台，产品广泛应用于自动化设备装备、MES系统、设备联网、数字化工厂和信息化改造。</a:t>
            </a:r>
            <a:br>
              <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mn-ea"/>
              </a:rPr>
            </a:b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mn-ea"/>
              </a:rPr>
              <a:t>我们提供的产品为客户融合技术创新选型、及为客户降低成本解决方案。秉承高质量、优服务、零缺陷、高效率的企业宗旨，使客户的需求能够得到更优更快地响应，高素质的销售团队使我们能够成为客户信赖的合作伙伴。</a:t>
            </a:r>
            <a:endParaRPr lang="en-US" altLang="zh-CN" sz="1200" dirty="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200000"/>
              </a:lnSpc>
              <a:spcBef>
                <a:spcPts val="0"/>
              </a:spcBef>
              <a:spcAft>
                <a:spcPts val="0"/>
              </a:spcAft>
            </a:pPr>
            <a:r>
              <a:rPr lang="zh-CN" altLang="en-US" sz="1200" b="1" dirty="0">
                <a:latin typeface="微软雅黑" panose="020B0503020204020204" pitchFamily="34" charset="-122"/>
                <a:ea typeface="微软雅黑" panose="020B0503020204020204" pitchFamily="34" charset="-122"/>
                <a:cs typeface="微软雅黑" panose="020B0503020204020204" pitchFamily="34" charset="-122"/>
                <a:sym typeface="+mn-ea"/>
              </a:rPr>
              <a:t>辰控智能，成为您长期的理想战略合作伙伴！</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a:p>
            <a:pPr algn="ctr" fontAlgn="auto">
              <a:lnSpc>
                <a:spcPct val="200000"/>
              </a:lnSpc>
              <a:spcBef>
                <a:spcPts val="0"/>
              </a:spcBef>
              <a:spcAft>
                <a:spcPts val="0"/>
              </a:spcAft>
            </a:pPr>
            <a:endParaRPr lang="zh-CN" altLang="en-US" sz="12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48617" name="矩形 19"/>
          <p:cNvSpPr/>
          <p:nvPr/>
        </p:nvSpPr>
        <p:spPr>
          <a:xfrm>
            <a:off x="526048" y="4039475"/>
            <a:ext cx="2875280" cy="1348740"/>
          </a:xfrm>
          <a:prstGeom prst="rect">
            <a:avLst/>
          </a:prstGeom>
        </p:spPr>
        <p:txBody>
          <a:bodyPr wrap="none">
            <a:spAutoFit/>
          </a:bodyPr>
          <a:p>
            <a:r>
              <a:rPr lang="zh-CN" altLang="en-US" sz="4400" dirty="0">
                <a:solidFill>
                  <a:schemeClr val="tx2"/>
                </a:solidFill>
                <a:latin typeface="微软雅黑" panose="020B0503020204020204" pitchFamily="34" charset="-122"/>
                <a:ea typeface="微软雅黑" panose="020B0503020204020204" pitchFamily="34" charset="-122"/>
              </a:rPr>
              <a:t>公 司 简 介</a:t>
            </a:r>
            <a:endParaRPr lang="en-US" altLang="zh-CN" sz="4400" dirty="0">
              <a:solidFill>
                <a:schemeClr val="tx2"/>
              </a:solidFill>
              <a:latin typeface="微软雅黑" panose="020B0503020204020204" pitchFamily="34" charset="-122"/>
              <a:ea typeface="微软雅黑" panose="020B0503020204020204" pitchFamily="34" charset="-122"/>
            </a:endParaRPr>
          </a:p>
          <a:p>
            <a:r>
              <a:rPr lang="en-US" altLang="zh-CN" sz="4000" dirty="0">
                <a:solidFill>
                  <a:srgbClr val="3670C8"/>
                </a:solidFill>
                <a:latin typeface="微软雅黑" panose="020B0503020204020204" pitchFamily="34" charset="-122"/>
                <a:ea typeface="微软雅黑" panose="020B0503020204020204" pitchFamily="34" charset="-122"/>
              </a:rPr>
              <a:t>ABOUT US</a:t>
            </a:r>
            <a:endParaRPr lang="zh-CN" altLang="en-US" sz="4000" dirty="0">
              <a:solidFill>
                <a:srgbClr val="3670C8"/>
              </a:solidFill>
              <a:latin typeface="微软雅黑" panose="020B0503020204020204" pitchFamily="34" charset="-122"/>
              <a:ea typeface="微软雅黑" panose="020B0503020204020204" pitchFamily="34" charset="-122"/>
            </a:endParaRPr>
          </a:p>
        </p:txBody>
      </p:sp>
      <p:pic>
        <p:nvPicPr>
          <p:cNvPr id="2097186" name="图片 1"/>
          <p:cNvPicPr>
            <a:picLocks noChangeAspect="1"/>
          </p:cNvPicPr>
          <p:nvPr/>
        </p:nvPicPr>
        <p:blipFill>
          <a:blip r:embed="rId1"/>
          <a:stretch>
            <a:fillRect/>
          </a:stretch>
        </p:blipFill>
        <p:spPr>
          <a:xfrm>
            <a:off x="10049925" y="140787"/>
            <a:ext cx="2042337" cy="542591"/>
          </a:xfrm>
          <a:prstGeom prst="rect">
            <a:avLst/>
          </a:prstGeom>
        </p:spPr>
      </p:pic>
      <p:pic>
        <p:nvPicPr>
          <p:cNvPr id="2097187" name="图片 2"/>
          <p:cNvPicPr>
            <a:picLocks noChangeAspect="1"/>
          </p:cNvPicPr>
          <p:nvPr/>
        </p:nvPicPr>
        <p:blipFill rotWithShape="1">
          <a:blip r:embed="rId2" cstate="print">
            <a:duotone>
              <a:schemeClr val="accent1">
                <a:shade val="45000"/>
                <a:satMod val="135000"/>
              </a:schemeClr>
              <a:prstClr val="white"/>
            </a:duotone>
          </a:blip>
          <a:srcRect t="13738" b="13738"/>
          <a:stretch>
            <a:fillRect/>
          </a:stretch>
        </p:blipFill>
        <p:spPr>
          <a:xfrm>
            <a:off x="0" y="0"/>
            <a:ext cx="12192000" cy="366233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3" name="文本框 28"/>
          <p:cNvSpPr txBox="1"/>
          <p:nvPr/>
        </p:nvSpPr>
        <p:spPr>
          <a:xfrm>
            <a:off x="6854825" y="2540635"/>
            <a:ext cx="3842385" cy="455930"/>
          </a:xfrm>
          <a:prstGeom prst="rect">
            <a:avLst/>
          </a:prstGeom>
          <a:noFill/>
        </p:spPr>
        <p:txBody>
          <a:bodyPr wrap="square" rtlCol="0">
            <a:noAutofit/>
          </a:bodyPr>
          <a:p>
            <a:pPr>
              <a:lnSpc>
                <a:spcPct val="130000"/>
              </a:lnSpc>
              <a:spcBef>
                <a:spcPct val="0"/>
              </a:spcBef>
              <a:spcAft>
                <a:spcPct val="0"/>
              </a:spcAft>
            </a:pPr>
            <a:r>
              <a:rPr lang="zh-CN" altLang="en-US" sz="1300" u="sng">
                <a:sym typeface="+mn-ea"/>
              </a:rPr>
              <a:t>长沙理工大学科研成果转化对接会议现场</a:t>
            </a:r>
            <a:endParaRPr lang="en-US" altLang="zh-CN" sz="1300" u="sng"/>
          </a:p>
        </p:txBody>
      </p:sp>
      <p:sp>
        <p:nvSpPr>
          <p:cNvPr id="2" name="文本框 28"/>
          <p:cNvSpPr txBox="1"/>
          <p:nvPr/>
        </p:nvSpPr>
        <p:spPr>
          <a:xfrm>
            <a:off x="85090" y="5850890"/>
            <a:ext cx="5737860" cy="455930"/>
          </a:xfrm>
          <a:prstGeom prst="rect">
            <a:avLst/>
          </a:prstGeom>
          <a:noFill/>
        </p:spPr>
        <p:txBody>
          <a:bodyPr wrap="square" rtlCol="0">
            <a:noAutofit/>
          </a:bodyPr>
          <a:p>
            <a:pPr>
              <a:lnSpc>
                <a:spcPct val="130000"/>
              </a:lnSpc>
              <a:spcBef>
                <a:spcPct val="0"/>
              </a:spcBef>
              <a:spcAft>
                <a:spcPct val="0"/>
              </a:spcAft>
            </a:pPr>
            <a:r>
              <a:rPr lang="zh-CN" altLang="en-US" sz="1400" u="sng"/>
              <a:t>与长沙理工大学对接科技成果转化交流</a:t>
            </a:r>
            <a:endParaRPr lang="zh-CN" altLang="en-US" sz="1400" u="sng"/>
          </a:p>
          <a:p>
            <a:pPr>
              <a:lnSpc>
                <a:spcPct val="130000"/>
              </a:lnSpc>
              <a:spcBef>
                <a:spcPct val="0"/>
              </a:spcBef>
              <a:spcAft>
                <a:spcPct val="0"/>
              </a:spcAft>
            </a:pPr>
            <a:endParaRPr lang="zh-CN" altLang="en-US" sz="1000" u="sng"/>
          </a:p>
        </p:txBody>
      </p:sp>
      <p:sp>
        <p:nvSpPr>
          <p:cNvPr id="3" name="文本框 28"/>
          <p:cNvSpPr txBox="1"/>
          <p:nvPr/>
        </p:nvSpPr>
        <p:spPr>
          <a:xfrm>
            <a:off x="6872605" y="5850890"/>
            <a:ext cx="3823970" cy="455930"/>
          </a:xfrm>
          <a:prstGeom prst="rect">
            <a:avLst/>
          </a:prstGeom>
          <a:noFill/>
        </p:spPr>
        <p:txBody>
          <a:bodyPr wrap="square" rtlCol="0">
            <a:noAutofit/>
          </a:bodyPr>
          <a:p>
            <a:pPr>
              <a:lnSpc>
                <a:spcPct val="130000"/>
              </a:lnSpc>
              <a:spcBef>
                <a:spcPct val="0"/>
              </a:spcBef>
              <a:spcAft>
                <a:spcPct val="0"/>
              </a:spcAft>
            </a:pPr>
            <a:r>
              <a:rPr lang="zh-CN" sz="1300" u="sng"/>
              <a:t>长沙理工大学科研项目成果落地考察交流</a:t>
            </a:r>
            <a:endParaRPr lang="zh-CN" sz="1300" u="sng"/>
          </a:p>
        </p:txBody>
      </p:sp>
      <p:sp>
        <p:nvSpPr>
          <p:cNvPr id="4" name="object 2"/>
          <p:cNvSpPr txBox="1">
            <a:spLocks noGrp="1"/>
          </p:cNvSpPr>
          <p:nvPr>
            <p:ph type="title"/>
          </p:nvPr>
        </p:nvSpPr>
        <p:spPr>
          <a:xfrm>
            <a:off x="557530" y="378143"/>
            <a:ext cx="5233035" cy="763905"/>
          </a:xfrm>
          <a:prstGeom prst="rect">
            <a:avLst/>
          </a:prstGeom>
        </p:spPr>
        <p:txBody>
          <a:bodyPr vert="horz" wrap="square" lIns="0" tIns="81915" rIns="0" bIns="0" rtlCol="0">
            <a:spAutoFit/>
          </a:bodyPr>
          <a:p>
            <a:pPr marL="12700" algn="l">
              <a:lnSpc>
                <a:spcPct val="100000"/>
              </a:lnSpc>
              <a:spcBef>
                <a:spcPts val="645"/>
              </a:spcBef>
            </a:pPr>
            <a:r>
              <a:rPr lang="zh-CN" sz="2800" b="1" spc="-40" dirty="0">
                <a:latin typeface="微软雅黑" panose="020B0503020204020204" pitchFamily="34" charset="-122"/>
                <a:cs typeface="微软雅黑" panose="020B0503020204020204" pitchFamily="34" charset="-122"/>
              </a:rPr>
              <a:t>高校产学研交流合作</a:t>
            </a:r>
            <a:endParaRPr sz="2800">
              <a:latin typeface="微软雅黑" panose="020B0503020204020204" pitchFamily="34" charset="-122"/>
              <a:cs typeface="微软雅黑" panose="020B0503020204020204" pitchFamily="34" charset="-122"/>
            </a:endParaRPr>
          </a:p>
          <a:p>
            <a:pPr marL="29845" algn="l">
              <a:lnSpc>
                <a:spcPct val="100000"/>
              </a:lnSpc>
              <a:spcBef>
                <a:spcPts val="280"/>
              </a:spcBef>
            </a:pPr>
            <a:r>
              <a:rPr sz="1400" dirty="0">
                <a:solidFill>
                  <a:srgbClr val="7E7E7E"/>
                </a:solidFill>
                <a:latin typeface="Calibri" panose="020F0502020204030204"/>
                <a:cs typeface="Calibri" panose="020F0502020204030204"/>
              </a:rPr>
              <a:t>Collaboration between industry, academia, and research universities</a:t>
            </a:r>
            <a:endParaRPr sz="1400" dirty="0">
              <a:solidFill>
                <a:srgbClr val="7E7E7E"/>
              </a:solidFill>
              <a:latin typeface="Calibri" panose="020F0502020204030204"/>
              <a:cs typeface="Calibri" panose="020F0502020204030204"/>
            </a:endParaRPr>
          </a:p>
        </p:txBody>
      </p:sp>
      <p:grpSp>
        <p:nvGrpSpPr>
          <p:cNvPr id="6" name="object 3"/>
          <p:cNvGrpSpPr/>
          <p:nvPr/>
        </p:nvGrpSpPr>
        <p:grpSpPr>
          <a:xfrm>
            <a:off x="0" y="411111"/>
            <a:ext cx="402590" cy="812800"/>
            <a:chOff x="0" y="496836"/>
            <a:chExt cx="402590" cy="812800"/>
          </a:xfrm>
        </p:grpSpPr>
        <p:pic>
          <p:nvPicPr>
            <p:cNvPr id="8" name="object 4"/>
            <p:cNvPicPr/>
            <p:nvPr/>
          </p:nvPicPr>
          <p:blipFill>
            <a:blip r:embed="rId1" cstate="print"/>
            <a:stretch>
              <a:fillRect/>
            </a:stretch>
          </p:blipFill>
          <p:spPr>
            <a:xfrm>
              <a:off x="0" y="496836"/>
              <a:ext cx="402348" cy="812279"/>
            </a:xfrm>
            <a:prstGeom prst="rect">
              <a:avLst/>
            </a:prstGeom>
          </p:spPr>
        </p:pic>
        <p:sp>
          <p:nvSpPr>
            <p:cNvPr id="9" name="object 5"/>
            <p:cNvSpPr/>
            <p:nvPr/>
          </p:nvSpPr>
          <p:spPr>
            <a:xfrm>
              <a:off x="0" y="527303"/>
              <a:ext cx="358140" cy="737870"/>
            </a:xfrm>
            <a:custGeom>
              <a:avLst/>
              <a:gdLst/>
              <a:ahLst/>
              <a:cxnLst/>
              <a:rect l="l" t="t" r="r" b="b"/>
              <a:pathLst>
                <a:path w="358140" h="737869">
                  <a:moveTo>
                    <a:pt x="358140" y="0"/>
                  </a:moveTo>
                  <a:lnTo>
                    <a:pt x="0" y="0"/>
                  </a:lnTo>
                  <a:lnTo>
                    <a:pt x="0" y="737615"/>
                  </a:lnTo>
                  <a:lnTo>
                    <a:pt x="358140" y="737615"/>
                  </a:lnTo>
                  <a:lnTo>
                    <a:pt x="358140" y="0"/>
                  </a:lnTo>
                  <a:close/>
                </a:path>
              </a:pathLst>
            </a:custGeom>
            <a:solidFill>
              <a:srgbClr val="2476B5"/>
            </a:solidFill>
          </p:spPr>
          <p:txBody>
            <a:bodyPr wrap="square" lIns="0" tIns="0" rIns="0" bIns="0" rtlCol="0"/>
            <a:p/>
          </p:txBody>
        </p:sp>
      </p:grpSp>
      <p:pic>
        <p:nvPicPr>
          <p:cNvPr id="19" name="图片 18"/>
          <p:cNvPicPr>
            <a:picLocks noChangeAspect="1"/>
          </p:cNvPicPr>
          <p:nvPr/>
        </p:nvPicPr>
        <p:blipFill>
          <a:blip r:embed="rId2"/>
          <a:stretch>
            <a:fillRect/>
          </a:stretch>
        </p:blipFill>
        <p:spPr>
          <a:xfrm>
            <a:off x="10410207" y="96739"/>
            <a:ext cx="1586506" cy="527073"/>
          </a:xfrm>
          <a:prstGeom prst="rect">
            <a:avLst/>
          </a:prstGeom>
        </p:spPr>
      </p:pic>
      <p:pic>
        <p:nvPicPr>
          <p:cNvPr id="5" name="图片 4"/>
          <p:cNvPicPr>
            <a:picLocks noChangeAspect="1"/>
          </p:cNvPicPr>
          <p:nvPr/>
        </p:nvPicPr>
        <p:blipFill>
          <a:blip r:embed="rId3"/>
          <a:stretch>
            <a:fillRect/>
          </a:stretch>
        </p:blipFill>
        <p:spPr>
          <a:xfrm>
            <a:off x="6952615" y="4079240"/>
            <a:ext cx="2281555" cy="1670685"/>
          </a:xfrm>
          <a:prstGeom prst="rect">
            <a:avLst/>
          </a:prstGeom>
        </p:spPr>
      </p:pic>
      <p:pic>
        <p:nvPicPr>
          <p:cNvPr id="7" name="图片 6"/>
          <p:cNvPicPr>
            <a:picLocks noChangeAspect="1"/>
          </p:cNvPicPr>
          <p:nvPr/>
        </p:nvPicPr>
        <p:blipFill>
          <a:blip r:embed="rId4"/>
          <a:stretch>
            <a:fillRect/>
          </a:stretch>
        </p:blipFill>
        <p:spPr>
          <a:xfrm>
            <a:off x="85090" y="1497330"/>
            <a:ext cx="6744335" cy="4253230"/>
          </a:xfrm>
          <a:prstGeom prst="rect">
            <a:avLst/>
          </a:prstGeom>
        </p:spPr>
      </p:pic>
      <p:pic>
        <p:nvPicPr>
          <p:cNvPr id="10" name="图片 9"/>
          <p:cNvPicPr>
            <a:picLocks noChangeAspect="1"/>
          </p:cNvPicPr>
          <p:nvPr/>
        </p:nvPicPr>
        <p:blipFill>
          <a:blip r:embed="rId5"/>
          <a:srcRect t="288" b="4652"/>
          <a:stretch>
            <a:fillRect/>
          </a:stretch>
        </p:blipFill>
        <p:spPr>
          <a:xfrm>
            <a:off x="9291955" y="4076065"/>
            <a:ext cx="2666365" cy="1673860"/>
          </a:xfrm>
          <a:prstGeom prst="rect">
            <a:avLst/>
          </a:prstGeom>
        </p:spPr>
      </p:pic>
      <p:pic>
        <p:nvPicPr>
          <p:cNvPr id="11" name="图片 10" descr="ad1cee92235bdeace7e786cb765ae4f(1)"/>
          <p:cNvPicPr>
            <a:picLocks noChangeAspect="1"/>
          </p:cNvPicPr>
          <p:nvPr/>
        </p:nvPicPr>
        <p:blipFill>
          <a:blip r:embed="rId6"/>
          <a:stretch>
            <a:fillRect/>
          </a:stretch>
        </p:blipFill>
        <p:spPr>
          <a:xfrm>
            <a:off x="6952615" y="1482725"/>
            <a:ext cx="5043170" cy="1084580"/>
          </a:xfrm>
          <a:prstGeom prst="rect">
            <a:avLst/>
          </a:prstGeom>
        </p:spPr>
      </p:pic>
      <p:pic>
        <p:nvPicPr>
          <p:cNvPr id="12" name="图片 11"/>
          <p:cNvPicPr>
            <a:picLocks noChangeAspect="1"/>
          </p:cNvPicPr>
          <p:nvPr/>
        </p:nvPicPr>
        <p:blipFill>
          <a:blip r:embed="rId7"/>
          <a:stretch>
            <a:fillRect/>
          </a:stretch>
        </p:blipFill>
        <p:spPr>
          <a:xfrm>
            <a:off x="6952615" y="2948305"/>
            <a:ext cx="2461260" cy="1085850"/>
          </a:xfrm>
          <a:prstGeom prst="rect">
            <a:avLst/>
          </a:prstGeom>
        </p:spPr>
      </p:pic>
      <p:pic>
        <p:nvPicPr>
          <p:cNvPr id="15" name="图片 14"/>
          <p:cNvPicPr>
            <a:picLocks noChangeAspect="1"/>
          </p:cNvPicPr>
          <p:nvPr/>
        </p:nvPicPr>
        <p:blipFill>
          <a:blip r:embed="rId8"/>
          <a:stretch>
            <a:fillRect/>
          </a:stretch>
        </p:blipFill>
        <p:spPr>
          <a:xfrm>
            <a:off x="9444990" y="2944495"/>
            <a:ext cx="2513330" cy="10858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23" name=""/>
        <p:cNvGrpSpPr/>
        <p:nvPr/>
      </p:nvGrpSpPr>
      <p:grpSpPr>
        <a:xfrm>
          <a:off x="0" y="0"/>
          <a:ext cx="0" cy="0"/>
          <a:chOff x="0" y="0"/>
          <a:chExt cx="0" cy="0"/>
        </a:xfrm>
      </p:grpSpPr>
      <p:sp>
        <p:nvSpPr>
          <p:cNvPr id="1048841" name="object 2"/>
          <p:cNvSpPr txBox="1">
            <a:spLocks noGrp="1"/>
          </p:cNvSpPr>
          <p:nvPr>
            <p:ph type="title"/>
          </p:nvPr>
        </p:nvSpPr>
        <p:spPr>
          <a:xfrm>
            <a:off x="557530" y="396558"/>
            <a:ext cx="3406140" cy="727710"/>
          </a:xfrm>
          <a:prstGeom prst="rect">
            <a:avLst/>
          </a:prstGeom>
        </p:spPr>
        <p:txBody>
          <a:bodyPr vert="horz" wrap="square" lIns="0" tIns="81915" rIns="0" bIns="0" rtlCol="0">
            <a:spAutoFit/>
          </a:bodyPr>
          <a:p>
            <a:pPr marL="12700" algn="l">
              <a:lnSpc>
                <a:spcPct val="100000"/>
              </a:lnSpc>
              <a:spcBef>
                <a:spcPts val="645"/>
              </a:spcBef>
            </a:pPr>
            <a:r>
              <a:rPr sz="2800" b="1" dirty="0">
                <a:latin typeface="微软雅黑" panose="020B0503020204020204" pitchFamily="34" charset="-122"/>
                <a:cs typeface="微软雅黑" panose="020B0503020204020204" pitchFamily="34" charset="-122"/>
              </a:rPr>
              <a:t>群英荟萃·巅峰对决</a:t>
            </a:r>
            <a:r>
              <a:rPr sz="1400" dirty="0">
                <a:solidFill>
                  <a:srgbClr val="7E7E7E"/>
                </a:solidFill>
                <a:latin typeface="Calibri" panose="020F0502020204030204"/>
                <a:cs typeface="Calibri" panose="020F0502020204030204"/>
              </a:rPr>
              <a:t>Emerging and Application Track</a:t>
            </a:r>
            <a:endParaRPr sz="1400" dirty="0">
              <a:solidFill>
                <a:srgbClr val="7E7E7E"/>
              </a:solidFill>
              <a:latin typeface="Calibri" panose="020F0502020204030204"/>
              <a:cs typeface="Calibri" panose="020F0502020204030204"/>
            </a:endParaRPr>
          </a:p>
        </p:txBody>
      </p:sp>
      <p:grpSp>
        <p:nvGrpSpPr>
          <p:cNvPr id="124" name="object 3"/>
          <p:cNvGrpSpPr/>
          <p:nvPr/>
        </p:nvGrpSpPr>
        <p:grpSpPr>
          <a:xfrm>
            <a:off x="0" y="411111"/>
            <a:ext cx="402590" cy="812800"/>
            <a:chOff x="0" y="496836"/>
            <a:chExt cx="402590" cy="812800"/>
          </a:xfrm>
        </p:grpSpPr>
        <p:pic>
          <p:nvPicPr>
            <p:cNvPr id="2097330" name="object 4"/>
            <p:cNvPicPr/>
            <p:nvPr/>
          </p:nvPicPr>
          <p:blipFill>
            <a:blip r:embed="rId1" cstate="print"/>
            <a:stretch>
              <a:fillRect/>
            </a:stretch>
          </p:blipFill>
          <p:spPr>
            <a:xfrm>
              <a:off x="0" y="496836"/>
              <a:ext cx="402348" cy="812279"/>
            </a:xfrm>
            <a:prstGeom prst="rect">
              <a:avLst/>
            </a:prstGeom>
          </p:spPr>
        </p:pic>
        <p:sp>
          <p:nvSpPr>
            <p:cNvPr id="1048842" name="object 5"/>
            <p:cNvSpPr/>
            <p:nvPr/>
          </p:nvSpPr>
          <p:spPr>
            <a:xfrm>
              <a:off x="0" y="527303"/>
              <a:ext cx="358140" cy="737870"/>
            </a:xfrm>
            <a:custGeom>
              <a:avLst/>
              <a:gdLst/>
              <a:ahLst/>
              <a:cxnLst/>
              <a:rect l="l" t="t" r="r" b="b"/>
              <a:pathLst>
                <a:path w="358140" h="737869">
                  <a:moveTo>
                    <a:pt x="358140" y="0"/>
                  </a:moveTo>
                  <a:lnTo>
                    <a:pt x="0" y="0"/>
                  </a:lnTo>
                  <a:lnTo>
                    <a:pt x="0" y="737615"/>
                  </a:lnTo>
                  <a:lnTo>
                    <a:pt x="358140" y="737615"/>
                  </a:lnTo>
                  <a:lnTo>
                    <a:pt x="358140" y="0"/>
                  </a:lnTo>
                  <a:close/>
                </a:path>
              </a:pathLst>
            </a:custGeom>
            <a:solidFill>
              <a:srgbClr val="2476B5"/>
            </a:solidFill>
          </p:spPr>
          <p:txBody>
            <a:bodyPr wrap="square" lIns="0" tIns="0" rIns="0" bIns="0" rtlCol="0"/>
            <a:p/>
          </p:txBody>
        </p:sp>
      </p:grpSp>
      <p:pic>
        <p:nvPicPr>
          <p:cNvPr id="2097331" name="图片 10"/>
          <p:cNvPicPr>
            <a:picLocks noChangeAspect="1"/>
          </p:cNvPicPr>
          <p:nvPr/>
        </p:nvPicPr>
        <p:blipFill>
          <a:blip r:embed="rId2"/>
          <a:stretch>
            <a:fillRect/>
          </a:stretch>
        </p:blipFill>
        <p:spPr>
          <a:xfrm>
            <a:off x="6627495" y="4406265"/>
            <a:ext cx="2427605" cy="1816100"/>
          </a:xfrm>
          <a:prstGeom prst="rect">
            <a:avLst/>
          </a:prstGeom>
        </p:spPr>
      </p:pic>
      <p:pic>
        <p:nvPicPr>
          <p:cNvPr id="2097332" name="图片 12"/>
          <p:cNvPicPr>
            <a:picLocks noChangeAspect="1"/>
          </p:cNvPicPr>
          <p:nvPr/>
        </p:nvPicPr>
        <p:blipFill>
          <a:blip r:embed="rId3"/>
          <a:stretch>
            <a:fillRect/>
          </a:stretch>
        </p:blipFill>
        <p:spPr>
          <a:xfrm>
            <a:off x="6635115" y="1052195"/>
            <a:ext cx="4835525" cy="3218815"/>
          </a:xfrm>
          <a:prstGeom prst="rect">
            <a:avLst/>
          </a:prstGeom>
        </p:spPr>
      </p:pic>
      <p:pic>
        <p:nvPicPr>
          <p:cNvPr id="2097333" name="图片 13"/>
          <p:cNvPicPr>
            <a:picLocks noChangeAspect="1"/>
          </p:cNvPicPr>
          <p:nvPr/>
        </p:nvPicPr>
        <p:blipFill>
          <a:blip r:embed="rId4"/>
          <a:stretch>
            <a:fillRect/>
          </a:stretch>
        </p:blipFill>
        <p:spPr>
          <a:xfrm>
            <a:off x="9107805" y="4398010"/>
            <a:ext cx="2362835" cy="1833880"/>
          </a:xfrm>
          <a:prstGeom prst="rect">
            <a:avLst/>
          </a:prstGeom>
        </p:spPr>
      </p:pic>
      <p:sp>
        <p:nvSpPr>
          <p:cNvPr id="1048843" name="文本框 18"/>
          <p:cNvSpPr txBox="1"/>
          <p:nvPr/>
        </p:nvSpPr>
        <p:spPr>
          <a:xfrm>
            <a:off x="19685" y="3429000"/>
            <a:ext cx="6010275" cy="2553335"/>
          </a:xfrm>
          <a:prstGeom prst="rect">
            <a:avLst/>
          </a:prstGeom>
          <a:noFill/>
        </p:spPr>
        <p:txBody>
          <a:bodyPr wrap="square" rtlCol="0" anchor="t">
            <a:spAutoFit/>
          </a:bodyPr>
          <a:p>
            <a:r>
              <a:rPr lang="zh-CN" altLang="en-US" sz="1600"/>
              <a:t>开放原子开源基金会是致力于推动全球开源事业发展的非营利机构，于 2020 年 6 月在北京成立，由阿里巴巴、百度、华为、浪潮、360、腾讯、招商银行等多家龙头科技企业联合发起。</a:t>
            </a:r>
            <a:endParaRPr lang="zh-CN" altLang="en-US" sz="1600"/>
          </a:p>
          <a:p>
            <a:endParaRPr lang="zh-CN" altLang="en-US" sz="1600"/>
          </a:p>
          <a:p>
            <a:r>
              <a:rPr lang="zh-CN" altLang="en-US" sz="1600"/>
              <a:t>开放原子开源基金会本着以开发者</a:t>
            </a:r>
            <a:endParaRPr lang="zh-CN" altLang="en-US" sz="1600"/>
          </a:p>
          <a:p>
            <a:r>
              <a:rPr lang="zh-CN" altLang="en-US" sz="1600"/>
              <a:t>为本的开源项目孵化平台、科技公</a:t>
            </a:r>
            <a:endParaRPr lang="zh-CN" altLang="en-US" sz="1600"/>
          </a:p>
          <a:p>
            <a:r>
              <a:rPr lang="zh-CN" altLang="en-US" sz="1600"/>
              <a:t>益性服务机构的定位，遵循共建、</a:t>
            </a:r>
            <a:endParaRPr lang="zh-CN" altLang="en-US" sz="1600"/>
          </a:p>
          <a:p>
            <a:r>
              <a:rPr lang="zh-CN" altLang="en-US" sz="1600"/>
              <a:t>共治、共享原则，系统性打造开源</a:t>
            </a:r>
            <a:endParaRPr lang="zh-CN" altLang="en-US" sz="1600"/>
          </a:p>
          <a:p>
            <a:r>
              <a:rPr lang="zh-CN" altLang="en-US" sz="1600"/>
              <a:t>开放框架，搭建国际开源社区，提</a:t>
            </a:r>
            <a:endParaRPr lang="zh-CN" altLang="en-US" sz="1600"/>
          </a:p>
          <a:p>
            <a:r>
              <a:rPr lang="zh-CN" altLang="en-US" sz="1600"/>
              <a:t>升行业协作效率，赋能千行百业。</a:t>
            </a:r>
            <a:endParaRPr lang="zh-CN" altLang="en-US" sz="1600"/>
          </a:p>
        </p:txBody>
      </p:sp>
      <p:pic>
        <p:nvPicPr>
          <p:cNvPr id="2097334" name="图片 19"/>
          <p:cNvPicPr>
            <a:picLocks noChangeAspect="1"/>
          </p:cNvPicPr>
          <p:nvPr/>
        </p:nvPicPr>
        <p:blipFill>
          <a:blip r:embed="rId5"/>
          <a:stretch>
            <a:fillRect/>
          </a:stretch>
        </p:blipFill>
        <p:spPr>
          <a:xfrm>
            <a:off x="80645" y="1414145"/>
            <a:ext cx="5911215" cy="1598930"/>
          </a:xfrm>
          <a:prstGeom prst="rect">
            <a:avLst/>
          </a:prstGeom>
        </p:spPr>
      </p:pic>
      <p:sp>
        <p:nvSpPr>
          <p:cNvPr id="1048844" name="文本框 20"/>
          <p:cNvSpPr txBox="1"/>
          <p:nvPr/>
        </p:nvSpPr>
        <p:spPr>
          <a:xfrm>
            <a:off x="8806180" y="6285865"/>
            <a:ext cx="2664460" cy="245110"/>
          </a:xfrm>
          <a:prstGeom prst="rect">
            <a:avLst/>
          </a:prstGeom>
          <a:noFill/>
        </p:spPr>
        <p:txBody>
          <a:bodyPr wrap="square" rtlCol="0">
            <a:spAutoFit/>
          </a:bodyPr>
          <a:p>
            <a:r>
              <a:rPr lang="zh-CN" altLang="en-US" sz="1000"/>
              <a:t>最新赛事：</a:t>
            </a:r>
            <a:r>
              <a:rPr lang="en-US" altLang="zh-CN" sz="1000"/>
              <a:t> </a:t>
            </a:r>
            <a:r>
              <a:rPr lang="zh-CN" altLang="en-US" sz="1000"/>
              <a:t>开放原子源代码竞赛获得三等奖</a:t>
            </a:r>
            <a:endParaRPr lang="en-US" altLang="zh-CN" sz="1000"/>
          </a:p>
        </p:txBody>
      </p:sp>
      <p:pic>
        <p:nvPicPr>
          <p:cNvPr id="2097335" name="图片 1"/>
          <p:cNvPicPr>
            <a:picLocks noChangeAspect="1"/>
          </p:cNvPicPr>
          <p:nvPr/>
        </p:nvPicPr>
        <p:blipFill>
          <a:blip r:embed="rId6"/>
          <a:stretch>
            <a:fillRect/>
          </a:stretch>
        </p:blipFill>
        <p:spPr>
          <a:xfrm>
            <a:off x="10410207" y="96739"/>
            <a:ext cx="1586506" cy="527073"/>
          </a:xfrm>
          <a:prstGeom prst="rect">
            <a:avLst/>
          </a:prstGeom>
        </p:spPr>
      </p:pic>
      <p:pic>
        <p:nvPicPr>
          <p:cNvPr id="2097336" name="图片 2"/>
          <p:cNvPicPr>
            <a:picLocks noChangeAspect="1"/>
          </p:cNvPicPr>
          <p:nvPr/>
        </p:nvPicPr>
        <p:blipFill>
          <a:blip r:embed="rId7"/>
          <a:stretch>
            <a:fillRect/>
          </a:stretch>
        </p:blipFill>
        <p:spPr>
          <a:xfrm>
            <a:off x="3294380" y="4406265"/>
            <a:ext cx="2697480" cy="182753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1"/>
          <a:stretch>
            <a:fillRect/>
          </a:stretch>
        </p:blipFill>
        <p:spPr>
          <a:xfrm>
            <a:off x="10410207" y="96739"/>
            <a:ext cx="1586506" cy="527073"/>
          </a:xfrm>
          <a:prstGeom prst="rect">
            <a:avLst/>
          </a:prstGeom>
        </p:spPr>
      </p:pic>
      <p:sp>
        <p:nvSpPr>
          <p:cNvPr id="10" name="文本框 9"/>
          <p:cNvSpPr txBox="1"/>
          <p:nvPr/>
        </p:nvSpPr>
        <p:spPr>
          <a:xfrm>
            <a:off x="9497060" y="330200"/>
            <a:ext cx="2187575" cy="427990"/>
          </a:xfrm>
          <a:prstGeom prst="rect">
            <a:avLst/>
          </a:prstGeom>
          <a:noFill/>
        </p:spPr>
        <p:txBody>
          <a:bodyPr wrap="none" rtlCol="0" anchor="t">
            <a:noAutofit/>
          </a:bodyPr>
          <a:p>
            <a:pPr algn="ctr">
              <a:lnSpc>
                <a:spcPct val="150000"/>
              </a:lnSpc>
            </a:pPr>
            <a:endParaRPr lang="en-US" altLang="zh-CN" sz="12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 name="椭圆 10"/>
          <p:cNvSpPr/>
          <p:nvPr>
            <p:custDataLst>
              <p:tags r:id="rId2"/>
            </p:custDataLst>
          </p:nvPr>
        </p:nvSpPr>
        <p:spPr>
          <a:xfrm>
            <a:off x="1675130" y="2590800"/>
            <a:ext cx="8841105" cy="2432685"/>
          </a:xfrm>
          <a:prstGeom prst="ellipse">
            <a:avLst/>
          </a:prstGeom>
          <a:gradFill>
            <a:gsLst>
              <a:gs pos="9000">
                <a:schemeClr val="accent1">
                  <a:lumMod val="20000"/>
                  <a:lumOff val="80000"/>
                  <a:alpha val="15000"/>
                </a:schemeClr>
              </a:gs>
              <a:gs pos="100000">
                <a:schemeClr val="accent1">
                  <a:lumMod val="20000"/>
                  <a:lumOff val="80000"/>
                  <a:alpha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p>
        </p:txBody>
      </p:sp>
      <p:sp>
        <p:nvSpPr>
          <p:cNvPr id="12" name="椭圆 11"/>
          <p:cNvSpPr/>
          <p:nvPr>
            <p:custDataLst>
              <p:tags r:id="rId3"/>
            </p:custDataLst>
          </p:nvPr>
        </p:nvSpPr>
        <p:spPr>
          <a:xfrm>
            <a:off x="1591945" y="3832225"/>
            <a:ext cx="777240" cy="777240"/>
          </a:xfrm>
          <a:prstGeom prst="ellipse">
            <a:avLst/>
          </a:prstGeom>
          <a:gradFill>
            <a:gsLst>
              <a:gs pos="54000">
                <a:schemeClr val="accent1"/>
              </a:gs>
              <a:gs pos="0">
                <a:schemeClr val="accent1">
                  <a:lumMod val="60000"/>
                  <a:lumOff val="40000"/>
                </a:schemeClr>
              </a:gs>
              <a:gs pos="81000">
                <a:schemeClr val="accent1"/>
              </a:gs>
              <a:gs pos="100000">
                <a:schemeClr val="accent1"/>
              </a:gs>
            </a:gsLst>
            <a:lin ang="5400000" scaled="0"/>
          </a:gradFill>
          <a:ln>
            <a:gradFill>
              <a:gsLst>
                <a:gs pos="37000">
                  <a:srgbClr val="FFFFFF"/>
                </a:gs>
                <a:gs pos="0">
                  <a:schemeClr val="accent1">
                    <a:lumMod val="45000"/>
                    <a:lumOff val="55000"/>
                  </a:schemeClr>
                </a:gs>
                <a:gs pos="100000">
                  <a:srgbClr val="FFFFFF"/>
                </a:gs>
                <a:gs pos="71000">
                  <a:schemeClr val="accent1">
                    <a:lumMod val="30000"/>
                    <a:lumOff val="70000"/>
                  </a:schemeClr>
                </a:gs>
              </a:gsLst>
              <a:lin ang="15780000" scaled="0"/>
            </a:gradFill>
          </a:ln>
          <a:effectLst>
            <a:outerShdw blurRad="342900" sx="106000" sy="106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a:sym typeface="+mn-ea"/>
            </a:endParaRPr>
          </a:p>
        </p:txBody>
      </p:sp>
      <p:sp>
        <p:nvSpPr>
          <p:cNvPr id="13" name="椭圆 12"/>
          <p:cNvSpPr/>
          <p:nvPr>
            <p:custDataLst>
              <p:tags r:id="rId4"/>
            </p:custDataLst>
          </p:nvPr>
        </p:nvSpPr>
        <p:spPr>
          <a:xfrm>
            <a:off x="2961005" y="2876550"/>
            <a:ext cx="6268720" cy="172466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p>
        </p:txBody>
      </p:sp>
      <p:sp>
        <p:nvSpPr>
          <p:cNvPr id="27" name="椭圆 26"/>
          <p:cNvSpPr/>
          <p:nvPr>
            <p:custDataLst>
              <p:tags r:id="rId5"/>
            </p:custDataLst>
          </p:nvPr>
        </p:nvSpPr>
        <p:spPr>
          <a:xfrm>
            <a:off x="3596005" y="3096895"/>
            <a:ext cx="4667250" cy="1284605"/>
          </a:xfrm>
          <a:prstGeom prst="ellipse">
            <a:avLst/>
          </a:prstGeom>
          <a:gradFill>
            <a:gsLst>
              <a:gs pos="1000">
                <a:schemeClr val="accent1">
                  <a:lumMod val="20000"/>
                  <a:lumOff val="80000"/>
                  <a:alpha val="10000"/>
                </a:schemeClr>
              </a:gs>
              <a:gs pos="48000">
                <a:schemeClr val="accent1">
                  <a:lumMod val="20000"/>
                  <a:lumOff val="80000"/>
                  <a:alpha val="65000"/>
                </a:schemeClr>
              </a:gs>
              <a:gs pos="100000">
                <a:schemeClr val="accent1">
                  <a:alpha val="34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spcBef>
                <a:spcPct val="0"/>
              </a:spcBef>
              <a:spcAft>
                <a:spcPct val="0"/>
              </a:spcAft>
              <a:buClrTx/>
              <a:buSzTx/>
              <a:buFontTx/>
            </a:pPr>
            <a:r>
              <a:rPr lang="zh-CN" altLang="en-US" sz="2800" b="1">
                <a:solidFill>
                  <a:schemeClr val="accent1"/>
                </a:solidFill>
                <a:latin typeface="+mn-ea"/>
                <a:cs typeface="+mn-ea"/>
                <a:sym typeface="+mn-ea"/>
              </a:rPr>
              <a:t>辰控智能</a:t>
            </a:r>
            <a:r>
              <a:rPr lang="en-US" altLang="zh-CN" sz="2800" b="1">
                <a:solidFill>
                  <a:schemeClr val="accent1"/>
                </a:solidFill>
                <a:latin typeface="+mn-ea"/>
                <a:cs typeface="+mn-ea"/>
                <a:sym typeface="+mn-ea"/>
              </a:rPr>
              <a:t>  </a:t>
            </a:r>
            <a:r>
              <a:rPr lang="en-US" altLang="zh-CN" b="1">
                <a:solidFill>
                  <a:schemeClr val="accent1"/>
                </a:solidFill>
                <a:latin typeface="+mn-ea"/>
                <a:cs typeface="+mn-ea"/>
                <a:sym typeface="+mn-ea"/>
              </a:rPr>
              <a:t>                   </a:t>
            </a:r>
            <a:endParaRPr lang="en-US" altLang="zh-CN" b="1">
              <a:solidFill>
                <a:schemeClr val="accent1"/>
              </a:solidFill>
              <a:latin typeface="+mn-ea"/>
              <a:cs typeface="+mn-ea"/>
              <a:sym typeface="+mn-ea"/>
            </a:endParaRPr>
          </a:p>
        </p:txBody>
      </p:sp>
      <p:sp>
        <p:nvSpPr>
          <p:cNvPr id="20" name="椭圆 19"/>
          <p:cNvSpPr/>
          <p:nvPr>
            <p:custDataLst>
              <p:tags r:id="rId6"/>
            </p:custDataLst>
          </p:nvPr>
        </p:nvSpPr>
        <p:spPr>
          <a:xfrm>
            <a:off x="5706745" y="4499610"/>
            <a:ext cx="777240" cy="777240"/>
          </a:xfrm>
          <a:prstGeom prst="ellipse">
            <a:avLst/>
          </a:prstGeom>
          <a:gradFill>
            <a:gsLst>
              <a:gs pos="54000">
                <a:schemeClr val="accent1"/>
              </a:gs>
              <a:gs pos="0">
                <a:schemeClr val="accent1">
                  <a:lumMod val="60000"/>
                  <a:lumOff val="40000"/>
                </a:schemeClr>
              </a:gs>
              <a:gs pos="81000">
                <a:schemeClr val="accent1"/>
              </a:gs>
              <a:gs pos="100000">
                <a:schemeClr val="accent1"/>
              </a:gs>
            </a:gsLst>
            <a:lin ang="5400000" scaled="0"/>
          </a:gradFill>
          <a:ln>
            <a:gradFill>
              <a:gsLst>
                <a:gs pos="37000">
                  <a:srgbClr val="FFFFFF"/>
                </a:gs>
                <a:gs pos="0">
                  <a:schemeClr val="accent1">
                    <a:lumMod val="45000"/>
                    <a:lumOff val="55000"/>
                  </a:schemeClr>
                </a:gs>
                <a:gs pos="100000">
                  <a:srgbClr val="FFFFFF"/>
                </a:gs>
                <a:gs pos="71000">
                  <a:schemeClr val="accent1">
                    <a:lumMod val="30000"/>
                    <a:lumOff val="70000"/>
                  </a:schemeClr>
                </a:gs>
              </a:gsLst>
              <a:lin ang="15780000" scaled="0"/>
            </a:gradFill>
          </a:ln>
          <a:effectLst>
            <a:outerShdw blurRad="342900" sx="106000" sy="106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a:sym typeface="+mn-ea"/>
            </a:endParaRPr>
          </a:p>
        </p:txBody>
      </p:sp>
      <p:sp>
        <p:nvSpPr>
          <p:cNvPr id="14" name="矩形 13"/>
          <p:cNvSpPr/>
          <p:nvPr>
            <p:custDataLst>
              <p:tags r:id="rId7"/>
            </p:custDataLst>
          </p:nvPr>
        </p:nvSpPr>
        <p:spPr>
          <a:xfrm>
            <a:off x="4834890" y="5414010"/>
            <a:ext cx="2771775" cy="624205"/>
          </a:xfrm>
          <a:prstGeom prst="rect">
            <a:avLst/>
          </a:prstGeom>
          <a:noFill/>
        </p:spPr>
        <p:txBody>
          <a:bodyPr wrap="square" lIns="0" tIns="0" rIns="0" bIns="0" rtlCol="0" anchor="t" anchorCtr="0">
            <a:noAutofit/>
          </a:bodyPr>
          <a:p>
            <a:pPr algn="ctr">
              <a:lnSpc>
                <a:spcPct val="120000"/>
              </a:lnSpc>
              <a:spcBef>
                <a:spcPct val="0"/>
              </a:spcBef>
              <a:spcAft>
                <a:spcPct val="0"/>
              </a:spcAft>
            </a:pPr>
            <a:r>
              <a:rPr lang="zh-CN" altLang="en-US" sz="1400" dirty="0">
                <a:solidFill>
                  <a:schemeClr val="tx1"/>
                </a:solidFill>
                <a:latin typeface="+mn-ea"/>
                <a:cs typeface="+mn-ea"/>
              </a:rPr>
              <a:t>智能网关、云端部署、软件开发</a:t>
            </a:r>
            <a:endParaRPr lang="zh-CN" altLang="en-US" sz="1400" dirty="0">
              <a:solidFill>
                <a:schemeClr val="tx1"/>
              </a:solidFill>
              <a:latin typeface="+mn-ea"/>
              <a:cs typeface="+mn-ea"/>
            </a:endParaRPr>
          </a:p>
        </p:txBody>
      </p:sp>
      <p:sp>
        <p:nvSpPr>
          <p:cNvPr id="17" name="椭圆 16"/>
          <p:cNvSpPr/>
          <p:nvPr>
            <p:custDataLst>
              <p:tags r:id="rId8"/>
            </p:custDataLst>
          </p:nvPr>
        </p:nvSpPr>
        <p:spPr>
          <a:xfrm>
            <a:off x="9824085" y="3832225"/>
            <a:ext cx="777240" cy="777240"/>
          </a:xfrm>
          <a:prstGeom prst="ellipse">
            <a:avLst/>
          </a:prstGeom>
          <a:gradFill>
            <a:gsLst>
              <a:gs pos="54000">
                <a:schemeClr val="accent1"/>
              </a:gs>
              <a:gs pos="0">
                <a:schemeClr val="accent1">
                  <a:lumMod val="60000"/>
                  <a:lumOff val="40000"/>
                </a:schemeClr>
              </a:gs>
              <a:gs pos="81000">
                <a:schemeClr val="accent1"/>
              </a:gs>
              <a:gs pos="100000">
                <a:schemeClr val="accent1"/>
              </a:gs>
            </a:gsLst>
            <a:lin ang="5400000" scaled="0"/>
          </a:gradFill>
          <a:ln>
            <a:gradFill>
              <a:gsLst>
                <a:gs pos="37000">
                  <a:srgbClr val="FFFFFF"/>
                </a:gs>
                <a:gs pos="0">
                  <a:schemeClr val="accent1">
                    <a:lumMod val="45000"/>
                    <a:lumOff val="55000"/>
                  </a:schemeClr>
                </a:gs>
                <a:gs pos="100000">
                  <a:srgbClr val="FFFFFF"/>
                </a:gs>
                <a:gs pos="71000">
                  <a:schemeClr val="accent1">
                    <a:lumMod val="30000"/>
                    <a:lumOff val="70000"/>
                  </a:schemeClr>
                </a:gs>
              </a:gsLst>
              <a:lin ang="15780000" scaled="0"/>
            </a:gradFill>
          </a:ln>
          <a:effectLst>
            <a:outerShdw blurRad="342900" sx="106000" sy="106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a:sym typeface="+mn-ea"/>
            </a:endParaRPr>
          </a:p>
        </p:txBody>
      </p:sp>
      <p:pic>
        <p:nvPicPr>
          <p:cNvPr id="21" name="图片 20" descr="333438303937363b333438313037383bcafdbeddb7d6cef6"/>
          <p:cNvPicPr>
            <a:picLocks noChangeAspect="1"/>
          </p:cNvPicPr>
          <p:nvPr>
            <p:custDataLst>
              <p:tags r:id="rId9"/>
            </p:custDataLst>
          </p:nvPr>
        </p:nvPicPr>
        <p:blipFill>
          <a:blip r:embed="rId10">
            <a:extLst>
              <a:ext uri="{96DAC541-7B7A-43D3-8B79-37D633B846F1}">
                <asvg:svgBlip xmlns:asvg="http://schemas.microsoft.com/office/drawing/2016/SVG/main" r:embed="rId11"/>
              </a:ext>
            </a:extLst>
          </a:blip>
          <a:stretch>
            <a:fillRect/>
          </a:stretch>
        </p:blipFill>
        <p:spPr>
          <a:xfrm>
            <a:off x="1802130" y="4042410"/>
            <a:ext cx="357505" cy="357505"/>
          </a:xfrm>
          <a:prstGeom prst="rect">
            <a:avLst/>
          </a:prstGeom>
        </p:spPr>
      </p:pic>
      <p:sp>
        <p:nvSpPr>
          <p:cNvPr id="22" name="矩形 21"/>
          <p:cNvSpPr/>
          <p:nvPr>
            <p:custDataLst>
              <p:tags r:id="rId12"/>
            </p:custDataLst>
          </p:nvPr>
        </p:nvSpPr>
        <p:spPr>
          <a:xfrm>
            <a:off x="9086215" y="4782185"/>
            <a:ext cx="2520315" cy="539750"/>
          </a:xfrm>
          <a:prstGeom prst="rect">
            <a:avLst/>
          </a:prstGeom>
          <a:noFill/>
        </p:spPr>
        <p:txBody>
          <a:bodyPr wrap="square" lIns="0" tIns="0" rIns="0" bIns="0" rtlCol="0" anchor="t" anchorCtr="0">
            <a:noAutofit/>
          </a:bodyPr>
          <a:p>
            <a:pPr algn="ctr">
              <a:lnSpc>
                <a:spcPct val="120000"/>
              </a:lnSpc>
              <a:spcBef>
                <a:spcPct val="0"/>
              </a:spcBef>
              <a:spcAft>
                <a:spcPct val="0"/>
              </a:spcAft>
            </a:pPr>
            <a:r>
              <a:rPr lang="zh-CN" altLang="en-US" sz="1400" dirty="0">
                <a:solidFill>
                  <a:schemeClr val="tx1"/>
                </a:solidFill>
                <a:latin typeface="+mn-ea"/>
                <a:cs typeface="+mn-ea"/>
              </a:rPr>
              <a:t>智慧工控、智慧能源</a:t>
            </a:r>
            <a:endParaRPr lang="zh-CN" altLang="en-US" sz="1400" dirty="0">
              <a:solidFill>
                <a:schemeClr val="tx1"/>
              </a:solidFill>
              <a:latin typeface="+mn-ea"/>
              <a:cs typeface="+mn-ea"/>
            </a:endParaRPr>
          </a:p>
        </p:txBody>
      </p:sp>
      <p:sp>
        <p:nvSpPr>
          <p:cNvPr id="24" name="矩形 23"/>
          <p:cNvSpPr/>
          <p:nvPr>
            <p:custDataLst>
              <p:tags r:id="rId13"/>
            </p:custDataLst>
          </p:nvPr>
        </p:nvSpPr>
        <p:spPr>
          <a:xfrm>
            <a:off x="762000" y="4844415"/>
            <a:ext cx="2520315" cy="539750"/>
          </a:xfrm>
          <a:prstGeom prst="rect">
            <a:avLst/>
          </a:prstGeom>
          <a:noFill/>
        </p:spPr>
        <p:txBody>
          <a:bodyPr wrap="square" lIns="0" tIns="0" rIns="0" bIns="0" rtlCol="0" anchor="t" anchorCtr="0">
            <a:noAutofit/>
          </a:bodyPr>
          <a:p>
            <a:pPr algn="ctr">
              <a:lnSpc>
                <a:spcPct val="120000"/>
              </a:lnSpc>
              <a:spcBef>
                <a:spcPct val="0"/>
              </a:spcBef>
              <a:spcAft>
                <a:spcPct val="0"/>
              </a:spcAft>
            </a:pPr>
            <a:r>
              <a:rPr lang="zh-CN" altLang="en-US" sz="1400" dirty="0">
                <a:solidFill>
                  <a:schemeClr val="tx1"/>
                </a:solidFill>
                <a:latin typeface="+mn-ea"/>
                <a:cs typeface="+mn-ea"/>
              </a:rPr>
              <a:t>智慧家居、</a:t>
            </a:r>
            <a:r>
              <a:rPr lang="zh-CN" altLang="en-US" sz="1400" dirty="0">
                <a:latin typeface="+mn-ea"/>
                <a:cs typeface="+mn-ea"/>
                <a:sym typeface="+mn-ea"/>
              </a:rPr>
              <a:t>智慧港口、智慧园区</a:t>
            </a:r>
            <a:endParaRPr lang="zh-CN" altLang="en-US" sz="1400" dirty="0">
              <a:solidFill>
                <a:schemeClr val="tx1"/>
              </a:solidFill>
              <a:latin typeface="+mn-ea"/>
              <a:cs typeface="+mn-ea"/>
            </a:endParaRPr>
          </a:p>
        </p:txBody>
      </p:sp>
      <p:sp>
        <p:nvSpPr>
          <p:cNvPr id="26" name="弧形 25"/>
          <p:cNvSpPr/>
          <p:nvPr>
            <p:custDataLst>
              <p:tags r:id="rId14"/>
            </p:custDataLst>
          </p:nvPr>
        </p:nvSpPr>
        <p:spPr>
          <a:xfrm rot="21300000">
            <a:off x="876935" y="2651760"/>
            <a:ext cx="7846695" cy="1791970"/>
          </a:xfrm>
          <a:prstGeom prst="arc">
            <a:avLst>
              <a:gd name="adj1" fmla="val 18339204"/>
              <a:gd name="adj2" fmla="val 20466934"/>
            </a:avLst>
          </a:prstGeom>
          <a:ln w="0">
            <a:gradFill>
              <a:gsLst>
                <a:gs pos="56000">
                  <a:schemeClr val="accent1">
                    <a:lumMod val="5000"/>
                    <a:lumOff val="95000"/>
                    <a:alpha val="0"/>
                  </a:schemeClr>
                </a:gs>
                <a:gs pos="22000">
                  <a:schemeClr val="accent1">
                    <a:lumMod val="88000"/>
                    <a:alpha val="45000"/>
                  </a:schemeClr>
                </a:gs>
              </a:gsLst>
              <a:lin ang="7680000" scaled="0"/>
            </a:gra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28" name="弧形 27"/>
          <p:cNvSpPr/>
          <p:nvPr>
            <p:custDataLst>
              <p:tags r:id="rId15"/>
            </p:custDataLst>
          </p:nvPr>
        </p:nvSpPr>
        <p:spPr>
          <a:xfrm rot="21180000">
            <a:off x="3329940" y="2846070"/>
            <a:ext cx="7296785" cy="3113405"/>
          </a:xfrm>
          <a:prstGeom prst="arc">
            <a:avLst>
              <a:gd name="adj1" fmla="val 19024410"/>
              <a:gd name="adj2" fmla="val 21019212"/>
            </a:avLst>
          </a:prstGeom>
          <a:ln>
            <a:gradFill>
              <a:gsLst>
                <a:gs pos="41000">
                  <a:schemeClr val="accent1">
                    <a:lumMod val="5000"/>
                    <a:lumOff val="95000"/>
                    <a:alpha val="0"/>
                  </a:schemeClr>
                </a:gs>
                <a:gs pos="9000">
                  <a:schemeClr val="accent1">
                    <a:alpha val="55000"/>
                  </a:schemeClr>
                </a:gs>
              </a:gsLst>
              <a:lin ang="10020000" scaled="0"/>
            </a:gra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32" name="弧形 31"/>
          <p:cNvSpPr/>
          <p:nvPr>
            <p:custDataLst>
              <p:tags r:id="rId16"/>
            </p:custDataLst>
          </p:nvPr>
        </p:nvSpPr>
        <p:spPr>
          <a:xfrm rot="10800000">
            <a:off x="1839595" y="2583815"/>
            <a:ext cx="9559290" cy="2125345"/>
          </a:xfrm>
          <a:prstGeom prst="arc">
            <a:avLst>
              <a:gd name="adj1" fmla="val 164418"/>
              <a:gd name="adj2" fmla="val 761608"/>
            </a:avLst>
          </a:prstGeom>
          <a:ln>
            <a:gradFill>
              <a:gsLst>
                <a:gs pos="100000">
                  <a:schemeClr val="accent1">
                    <a:lumMod val="5000"/>
                    <a:lumOff val="95000"/>
                    <a:alpha val="0"/>
                  </a:schemeClr>
                </a:gs>
                <a:gs pos="50000">
                  <a:schemeClr val="accent1">
                    <a:alpha val="70000"/>
                  </a:schemeClr>
                </a:gs>
              </a:gsLst>
              <a:lin ang="17460000" scaled="0"/>
            </a:gra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normAutofit/>
          </a:bodyPr>
          <a:p>
            <a:pPr algn="ctr"/>
            <a:endParaRPr lang="zh-CN" altLang="en-US"/>
          </a:p>
        </p:txBody>
      </p:sp>
      <p:sp>
        <p:nvSpPr>
          <p:cNvPr id="29" name="弧形 28"/>
          <p:cNvSpPr/>
          <p:nvPr>
            <p:custDataLst>
              <p:tags r:id="rId17"/>
            </p:custDataLst>
          </p:nvPr>
        </p:nvSpPr>
        <p:spPr>
          <a:xfrm rot="21060000" flipH="1" flipV="1">
            <a:off x="6226810" y="4199890"/>
            <a:ext cx="4149090" cy="656590"/>
          </a:xfrm>
          <a:prstGeom prst="arc">
            <a:avLst>
              <a:gd name="adj1" fmla="val 10508688"/>
              <a:gd name="adj2" fmla="val 20681384"/>
            </a:avLst>
          </a:prstGeom>
          <a:ln>
            <a:gradFill>
              <a:gsLst>
                <a:gs pos="56000">
                  <a:schemeClr val="accent1">
                    <a:lumMod val="5000"/>
                    <a:lumOff val="95000"/>
                    <a:alpha val="0"/>
                  </a:schemeClr>
                </a:gs>
                <a:gs pos="22000">
                  <a:schemeClr val="accent1">
                    <a:alpha val="55000"/>
                  </a:schemeClr>
                </a:gs>
              </a:gsLst>
              <a:lin ang="7380000" scaled="0"/>
            </a:gra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normAutofit/>
          </a:bodyPr>
          <a:p>
            <a:pPr algn="ctr"/>
            <a:endParaRPr lang="zh-CN" altLang="en-US"/>
          </a:p>
        </p:txBody>
      </p:sp>
      <p:sp>
        <p:nvSpPr>
          <p:cNvPr id="47" name="弧形 46"/>
          <p:cNvSpPr/>
          <p:nvPr>
            <p:custDataLst>
              <p:tags r:id="rId18"/>
            </p:custDataLst>
          </p:nvPr>
        </p:nvSpPr>
        <p:spPr>
          <a:xfrm rot="10620000">
            <a:off x="1014730" y="732790"/>
            <a:ext cx="10289540" cy="4243705"/>
          </a:xfrm>
          <a:prstGeom prst="arc">
            <a:avLst>
              <a:gd name="adj1" fmla="val 18279480"/>
              <a:gd name="adj2" fmla="val 20154969"/>
            </a:avLst>
          </a:prstGeom>
          <a:ln>
            <a:gradFill>
              <a:gsLst>
                <a:gs pos="64000">
                  <a:schemeClr val="accent1">
                    <a:lumMod val="5000"/>
                    <a:lumOff val="95000"/>
                    <a:alpha val="0"/>
                  </a:schemeClr>
                </a:gs>
                <a:gs pos="0">
                  <a:schemeClr val="accent1">
                    <a:alpha val="70000"/>
                  </a:schemeClr>
                </a:gs>
              </a:gsLst>
              <a:lin ang="11400000" scaled="0"/>
            </a:gra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normAutofit/>
          </a:bodyPr>
          <a:p>
            <a:pPr algn="ctr"/>
            <a:endParaRPr lang="zh-CN" altLang="en-US"/>
          </a:p>
        </p:txBody>
      </p:sp>
      <p:pic>
        <p:nvPicPr>
          <p:cNvPr id="95" name="图片 94" descr="333438303937363b333438313038383bcfeec4bfd0a7c2ca"/>
          <p:cNvPicPr>
            <a:picLocks noChangeAspect="1"/>
          </p:cNvPicPr>
          <p:nvPr>
            <p:custDataLst>
              <p:tags r:id="rId19"/>
            </p:custDataLst>
          </p:nvPr>
        </p:nvPicPr>
        <p:blipFill>
          <a:blip r:embed="rId20">
            <a:extLst>
              <a:ext uri="{96DAC541-7B7A-43D3-8B79-37D633B846F1}">
                <asvg:svgBlip xmlns:asvg="http://schemas.microsoft.com/office/drawing/2016/SVG/main" r:embed="rId21"/>
              </a:ext>
            </a:extLst>
          </a:blip>
          <a:stretch>
            <a:fillRect/>
          </a:stretch>
        </p:blipFill>
        <p:spPr>
          <a:xfrm>
            <a:off x="5923915" y="4717415"/>
            <a:ext cx="342265" cy="342265"/>
          </a:xfrm>
          <a:prstGeom prst="rect">
            <a:avLst/>
          </a:prstGeom>
        </p:spPr>
      </p:pic>
      <p:sp>
        <p:nvSpPr>
          <p:cNvPr id="44" name="椭圆 43"/>
          <p:cNvSpPr/>
          <p:nvPr>
            <p:custDataLst>
              <p:tags r:id="rId22"/>
            </p:custDataLst>
          </p:nvPr>
        </p:nvSpPr>
        <p:spPr>
          <a:xfrm>
            <a:off x="9694545" y="2623820"/>
            <a:ext cx="777240" cy="777240"/>
          </a:xfrm>
          <a:prstGeom prst="ellipse">
            <a:avLst/>
          </a:prstGeom>
          <a:gradFill>
            <a:gsLst>
              <a:gs pos="54000">
                <a:schemeClr val="accent1"/>
              </a:gs>
              <a:gs pos="0">
                <a:schemeClr val="accent1">
                  <a:lumMod val="60000"/>
                  <a:lumOff val="40000"/>
                </a:schemeClr>
              </a:gs>
              <a:gs pos="81000">
                <a:schemeClr val="accent1"/>
              </a:gs>
              <a:gs pos="100000">
                <a:schemeClr val="accent1"/>
              </a:gs>
            </a:gsLst>
            <a:lin ang="5400000" scaled="0"/>
          </a:gradFill>
          <a:ln>
            <a:gradFill>
              <a:gsLst>
                <a:gs pos="37000">
                  <a:srgbClr val="FFFFFF"/>
                </a:gs>
                <a:gs pos="0">
                  <a:schemeClr val="accent1">
                    <a:lumMod val="45000"/>
                    <a:lumOff val="55000"/>
                  </a:schemeClr>
                </a:gs>
                <a:gs pos="100000">
                  <a:srgbClr val="FFFFFF"/>
                </a:gs>
                <a:gs pos="71000">
                  <a:schemeClr val="accent1">
                    <a:lumMod val="30000"/>
                    <a:lumOff val="70000"/>
                  </a:schemeClr>
                </a:gs>
              </a:gsLst>
              <a:lin ang="15780000" scaled="0"/>
            </a:gradFill>
          </a:ln>
          <a:effectLst>
            <a:outerShdw blurRad="342900" sx="106000" sy="106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a:sym typeface="+mn-ea"/>
            </a:endParaRPr>
          </a:p>
        </p:txBody>
      </p:sp>
      <p:sp>
        <p:nvSpPr>
          <p:cNvPr id="30" name="椭圆 29"/>
          <p:cNvSpPr/>
          <p:nvPr>
            <p:custDataLst>
              <p:tags r:id="rId23"/>
            </p:custDataLst>
          </p:nvPr>
        </p:nvSpPr>
        <p:spPr>
          <a:xfrm>
            <a:off x="1685925" y="2596515"/>
            <a:ext cx="777240" cy="777240"/>
          </a:xfrm>
          <a:prstGeom prst="ellipse">
            <a:avLst/>
          </a:prstGeom>
          <a:gradFill>
            <a:gsLst>
              <a:gs pos="54000">
                <a:schemeClr val="accent1"/>
              </a:gs>
              <a:gs pos="0">
                <a:schemeClr val="accent1">
                  <a:lumMod val="60000"/>
                  <a:lumOff val="40000"/>
                </a:schemeClr>
              </a:gs>
              <a:gs pos="81000">
                <a:schemeClr val="accent1"/>
              </a:gs>
              <a:gs pos="100000">
                <a:schemeClr val="accent1"/>
              </a:gs>
            </a:gsLst>
            <a:lin ang="5400000" scaled="0"/>
          </a:gradFill>
          <a:ln>
            <a:gradFill>
              <a:gsLst>
                <a:gs pos="37000">
                  <a:srgbClr val="FFFFFF"/>
                </a:gs>
                <a:gs pos="0">
                  <a:schemeClr val="accent1">
                    <a:lumMod val="45000"/>
                    <a:lumOff val="55000"/>
                  </a:schemeClr>
                </a:gs>
                <a:gs pos="100000">
                  <a:srgbClr val="FFFFFF"/>
                </a:gs>
                <a:gs pos="71000">
                  <a:schemeClr val="accent1">
                    <a:lumMod val="30000"/>
                    <a:lumOff val="70000"/>
                  </a:schemeClr>
                </a:gs>
              </a:gsLst>
              <a:lin ang="15780000" scaled="0"/>
            </a:gradFill>
          </a:ln>
          <a:effectLst>
            <a:outerShdw blurRad="342900" sx="106000" sy="106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a:sym typeface="+mn-ea"/>
            </a:endParaRPr>
          </a:p>
        </p:txBody>
      </p:sp>
      <p:pic>
        <p:nvPicPr>
          <p:cNvPr id="33" name="图片 32" descr="333438303937363b333438313039323bcfeec4bfbcc6bbae"/>
          <p:cNvPicPr>
            <a:picLocks noChangeAspect="1"/>
          </p:cNvPicPr>
          <p:nvPr>
            <p:custDataLst>
              <p:tags r:id="rId24"/>
            </p:custDataLst>
          </p:nvPr>
        </p:nvPicPr>
        <p:blipFill>
          <a:blip r:embed="rId25">
            <a:extLst>
              <a:ext uri="{96DAC541-7B7A-43D3-8B79-37D633B846F1}">
                <asvg:svgBlip xmlns:asvg="http://schemas.microsoft.com/office/drawing/2016/SVG/main" r:embed="rId26"/>
              </a:ext>
            </a:extLst>
          </a:blip>
          <a:stretch>
            <a:fillRect/>
          </a:stretch>
        </p:blipFill>
        <p:spPr>
          <a:xfrm>
            <a:off x="9911715" y="2841625"/>
            <a:ext cx="342265" cy="342265"/>
          </a:xfrm>
          <a:prstGeom prst="rect">
            <a:avLst/>
          </a:prstGeom>
        </p:spPr>
      </p:pic>
      <p:pic>
        <p:nvPicPr>
          <p:cNvPr id="50" name="图片 49" descr="333438303937363b333438313035353bb2fac6b7c4a3d0cd"/>
          <p:cNvPicPr>
            <a:picLocks noChangeAspect="1"/>
          </p:cNvPicPr>
          <p:nvPr>
            <p:custDataLst>
              <p:tags r:id="rId27"/>
            </p:custDataLst>
          </p:nvPr>
        </p:nvPicPr>
        <p:blipFill>
          <a:blip r:embed="rId28">
            <a:extLst>
              <a:ext uri="{96DAC541-7B7A-43D3-8B79-37D633B846F1}">
                <asvg:svgBlip xmlns:asvg="http://schemas.microsoft.com/office/drawing/2016/SVG/main" r:embed="rId29"/>
              </a:ext>
            </a:extLst>
          </a:blip>
          <a:stretch>
            <a:fillRect/>
          </a:stretch>
        </p:blipFill>
        <p:spPr>
          <a:xfrm>
            <a:off x="1903095" y="2814320"/>
            <a:ext cx="342265" cy="342265"/>
          </a:xfrm>
          <a:prstGeom prst="rect">
            <a:avLst/>
          </a:prstGeom>
        </p:spPr>
      </p:pic>
      <p:sp>
        <p:nvSpPr>
          <p:cNvPr id="34" name="矩形 33"/>
          <p:cNvSpPr/>
          <p:nvPr>
            <p:custDataLst>
              <p:tags r:id="rId30"/>
            </p:custDataLst>
          </p:nvPr>
        </p:nvSpPr>
        <p:spPr>
          <a:xfrm>
            <a:off x="8822690" y="2145665"/>
            <a:ext cx="3120390" cy="480060"/>
          </a:xfrm>
          <a:prstGeom prst="rect">
            <a:avLst/>
          </a:prstGeom>
          <a:noFill/>
        </p:spPr>
        <p:txBody>
          <a:bodyPr wrap="square" lIns="0" tIns="0" rIns="0" bIns="0" rtlCol="0" anchor="t" anchorCtr="0">
            <a:noAutofit/>
          </a:bodyPr>
          <a:p>
            <a:pPr algn="ctr">
              <a:lnSpc>
                <a:spcPct val="120000"/>
              </a:lnSpc>
              <a:spcBef>
                <a:spcPct val="0"/>
              </a:spcBef>
              <a:spcAft>
                <a:spcPct val="0"/>
              </a:spcAft>
            </a:pPr>
            <a:r>
              <a:rPr lang="zh-CN" altLang="en-US" sz="1400" dirty="0">
                <a:solidFill>
                  <a:schemeClr val="tx1"/>
                </a:solidFill>
                <a:latin typeface="+mn-ea"/>
                <a:cs typeface="+mn-ea"/>
              </a:rPr>
              <a:t>开源生态、开源社区、私有部署</a:t>
            </a:r>
            <a:endParaRPr lang="zh-CN" altLang="en-US" sz="1400" dirty="0">
              <a:solidFill>
                <a:schemeClr val="tx1"/>
              </a:solidFill>
              <a:latin typeface="+mn-ea"/>
              <a:cs typeface="+mn-ea"/>
            </a:endParaRPr>
          </a:p>
        </p:txBody>
      </p:sp>
      <p:sp>
        <p:nvSpPr>
          <p:cNvPr id="36" name="矩形 35"/>
          <p:cNvSpPr/>
          <p:nvPr>
            <p:custDataLst>
              <p:tags r:id="rId31"/>
            </p:custDataLst>
          </p:nvPr>
        </p:nvSpPr>
        <p:spPr>
          <a:xfrm>
            <a:off x="814070" y="2099310"/>
            <a:ext cx="2520315" cy="480060"/>
          </a:xfrm>
          <a:prstGeom prst="rect">
            <a:avLst/>
          </a:prstGeom>
          <a:noFill/>
        </p:spPr>
        <p:txBody>
          <a:bodyPr wrap="square" lIns="0" tIns="0" rIns="0" bIns="0" rtlCol="0" anchor="t" anchorCtr="0">
            <a:noAutofit/>
          </a:bodyPr>
          <a:p>
            <a:pPr algn="ctr">
              <a:lnSpc>
                <a:spcPct val="120000"/>
              </a:lnSpc>
              <a:spcBef>
                <a:spcPct val="0"/>
              </a:spcBef>
              <a:spcAft>
                <a:spcPct val="0"/>
              </a:spcAft>
            </a:pPr>
            <a:r>
              <a:rPr lang="zh-CN" altLang="en-US" sz="1400" dirty="0">
                <a:solidFill>
                  <a:schemeClr val="tx1"/>
                </a:solidFill>
                <a:latin typeface="+mn-ea"/>
                <a:cs typeface="+mn-ea"/>
              </a:rPr>
              <a:t>水泵、阀门、汽车零部件、模具</a:t>
            </a:r>
            <a:endParaRPr lang="zh-CN" altLang="en-US" sz="1400" dirty="0">
              <a:solidFill>
                <a:schemeClr val="tx1"/>
              </a:solidFill>
              <a:latin typeface="+mn-ea"/>
              <a:cs typeface="+mn-ea"/>
            </a:endParaRPr>
          </a:p>
        </p:txBody>
      </p:sp>
      <p:pic>
        <p:nvPicPr>
          <p:cNvPr id="39" name="图形 149" descr="333438303937363b333438313038303bd7e9d6afbcdcb9b9"/>
          <p:cNvPicPr>
            <a:picLocks noChangeAspect="1"/>
          </p:cNvPicPr>
          <p:nvPr>
            <p:custDataLst>
              <p:tags r:id="rId32"/>
            </p:custDataLst>
          </p:nvPr>
        </p:nvPicPr>
        <p:blipFill>
          <a:blip r:embed="rId33">
            <a:extLst>
              <a:ext uri="{96DAC541-7B7A-43D3-8B79-37D633B846F1}">
                <asvg:svgBlip xmlns:asvg="http://schemas.microsoft.com/office/drawing/2016/SVG/main" r:embed="rId34"/>
              </a:ext>
            </a:extLst>
          </a:blip>
          <a:stretch>
            <a:fillRect/>
          </a:stretch>
        </p:blipFill>
        <p:spPr>
          <a:xfrm>
            <a:off x="10041890" y="4050030"/>
            <a:ext cx="342265" cy="342265"/>
          </a:xfrm>
          <a:prstGeom prst="rect">
            <a:avLst/>
          </a:prstGeom>
        </p:spPr>
      </p:pic>
      <p:sp>
        <p:nvSpPr>
          <p:cNvPr id="45" name="标题 44"/>
          <p:cNvSpPr>
            <a:spLocks noGrp="1"/>
          </p:cNvSpPr>
          <p:nvPr>
            <p:ph type="title"/>
          </p:nvPr>
        </p:nvSpPr>
        <p:spPr>
          <a:xfrm>
            <a:off x="2022475" y="271780"/>
            <a:ext cx="8273415" cy="567055"/>
          </a:xfrm>
        </p:spPr>
        <p:txBody>
          <a:bodyPr>
            <a:noAutofit/>
          </a:bodyPr>
          <a:p>
            <a:r>
              <a:rPr lang="zh-CN" altLang="en-US" sz="2800" dirty="0">
                <a:solidFill>
                  <a:srgbClr val="FFC000"/>
                </a:solidFill>
                <a:latin typeface="微软雅黑" panose="020B0503020204020204" pitchFamily="34" charset="-122"/>
                <a:ea typeface="微软雅黑" panose="020B0503020204020204" pitchFamily="34" charset="-122"/>
              </a:rPr>
              <a:t>生态产业集群建设</a:t>
            </a:r>
            <a:endParaRPr lang="zh-CN" altLang="en-US" sz="2800" dirty="0">
              <a:solidFill>
                <a:srgbClr val="FFC000"/>
              </a:solidFill>
              <a:latin typeface="微软雅黑" panose="020B0503020204020204" pitchFamily="34" charset="-122"/>
              <a:ea typeface="微软雅黑" panose="020B0503020204020204" pitchFamily="34" charset="-122"/>
            </a:endParaRPr>
          </a:p>
        </p:txBody>
      </p:sp>
      <p:sp>
        <p:nvSpPr>
          <p:cNvPr id="46" name="矩形 45"/>
          <p:cNvSpPr/>
          <p:nvPr>
            <p:custDataLst>
              <p:tags r:id="rId35"/>
            </p:custDataLst>
          </p:nvPr>
        </p:nvSpPr>
        <p:spPr>
          <a:xfrm>
            <a:off x="6735445" y="3324225"/>
            <a:ext cx="2193925" cy="539750"/>
          </a:xfrm>
          <a:prstGeom prst="rect">
            <a:avLst/>
          </a:prstGeom>
          <a:noFill/>
        </p:spPr>
        <p:txBody>
          <a:bodyPr wrap="square" lIns="0" tIns="0" rIns="0" bIns="0" rtlCol="0" anchor="t" anchorCtr="0">
            <a:noAutofit/>
          </a:bodyPr>
          <a:p>
            <a:pPr algn="l">
              <a:lnSpc>
                <a:spcPct val="120000"/>
              </a:lnSpc>
              <a:spcBef>
                <a:spcPct val="0"/>
              </a:spcBef>
              <a:spcAft>
                <a:spcPct val="0"/>
              </a:spcAft>
            </a:pPr>
            <a:r>
              <a:rPr lang="en-US" altLang="zh-CN" sz="1400" dirty="0">
                <a:solidFill>
                  <a:schemeClr val="tx1">
                    <a:lumMod val="65000"/>
                    <a:lumOff val="35000"/>
                  </a:schemeClr>
                </a:solidFill>
                <a:latin typeface="+mn-ea"/>
                <a:cs typeface="+mn-ea"/>
              </a:rPr>
              <a:t>IOT</a:t>
            </a:r>
            <a:r>
              <a:rPr lang="zh-CN" altLang="en-US" sz="1400" dirty="0">
                <a:solidFill>
                  <a:schemeClr val="tx1">
                    <a:lumMod val="65000"/>
                    <a:lumOff val="35000"/>
                  </a:schemeClr>
                </a:solidFill>
                <a:latin typeface="+mn-ea"/>
                <a:cs typeface="+mn-ea"/>
              </a:rPr>
              <a:t>平台</a:t>
            </a:r>
            <a:r>
              <a:rPr lang="zh-CN" altLang="en-US" sz="1400" dirty="0">
                <a:solidFill>
                  <a:schemeClr val="tx1">
                    <a:lumMod val="65000"/>
                    <a:lumOff val="35000"/>
                  </a:schemeClr>
                </a:solidFill>
                <a:latin typeface="+mn-ea"/>
                <a:cs typeface="+mn-ea"/>
                <a:sym typeface="+mn-ea"/>
              </a:rPr>
              <a:t>底层代码</a:t>
            </a:r>
            <a:r>
              <a:rPr lang="zh-CN" altLang="en-US" sz="1400" dirty="0">
                <a:solidFill>
                  <a:schemeClr val="tx1">
                    <a:lumMod val="65000"/>
                    <a:lumOff val="35000"/>
                  </a:schemeClr>
                </a:solidFill>
                <a:latin typeface="+mn-ea"/>
                <a:cs typeface="+mn-ea"/>
              </a:rPr>
              <a:t>研发</a:t>
            </a:r>
            <a:endParaRPr lang="zh-CN" altLang="en-US" sz="1400" dirty="0">
              <a:solidFill>
                <a:schemeClr val="tx1">
                  <a:lumMod val="65000"/>
                  <a:lumOff val="35000"/>
                </a:schemeClr>
              </a:solidFill>
              <a:latin typeface="+mn-ea"/>
              <a:cs typeface="+mn-ea"/>
            </a:endParaRPr>
          </a:p>
          <a:p>
            <a:pPr algn="l">
              <a:lnSpc>
                <a:spcPct val="120000"/>
              </a:lnSpc>
              <a:spcBef>
                <a:spcPct val="0"/>
              </a:spcBef>
              <a:spcAft>
                <a:spcPct val="0"/>
              </a:spcAft>
            </a:pPr>
            <a:r>
              <a:rPr lang="en-US" altLang="zh-CN" sz="1400" dirty="0">
                <a:solidFill>
                  <a:schemeClr val="tx1">
                    <a:lumMod val="65000"/>
                    <a:lumOff val="35000"/>
                  </a:schemeClr>
                </a:solidFill>
                <a:latin typeface="+mn-ea"/>
                <a:cs typeface="+mn-ea"/>
              </a:rPr>
              <a:t>PLC</a:t>
            </a:r>
            <a:r>
              <a:rPr lang="zh-CN" altLang="en-US" sz="1400" dirty="0">
                <a:solidFill>
                  <a:schemeClr val="tx1">
                    <a:lumMod val="65000"/>
                    <a:lumOff val="35000"/>
                  </a:schemeClr>
                </a:solidFill>
                <a:latin typeface="+mn-ea"/>
                <a:cs typeface="+mn-ea"/>
              </a:rPr>
              <a:t>产品</a:t>
            </a:r>
            <a:r>
              <a:rPr lang="zh-CN" altLang="en-US" sz="1400" dirty="0">
                <a:solidFill>
                  <a:schemeClr val="tx1">
                    <a:lumMod val="65000"/>
                    <a:lumOff val="35000"/>
                  </a:schemeClr>
                </a:solidFill>
                <a:latin typeface="+mn-ea"/>
                <a:cs typeface="+mn-ea"/>
                <a:sym typeface="+mn-ea"/>
              </a:rPr>
              <a:t>核心控制</a:t>
            </a:r>
            <a:r>
              <a:rPr lang="zh-CN" altLang="en-US" sz="1400" dirty="0">
                <a:solidFill>
                  <a:schemeClr val="tx1">
                    <a:lumMod val="65000"/>
                    <a:lumOff val="35000"/>
                  </a:schemeClr>
                </a:solidFill>
                <a:latin typeface="+mn-ea"/>
                <a:cs typeface="+mn-ea"/>
              </a:rPr>
              <a:t>开发</a:t>
            </a:r>
            <a:endParaRPr lang="zh-CN" altLang="en-US" sz="1400" dirty="0">
              <a:solidFill>
                <a:schemeClr val="tx1">
                  <a:lumMod val="65000"/>
                  <a:lumOff val="35000"/>
                </a:schemeClr>
              </a:solidFill>
              <a:latin typeface="+mn-ea"/>
              <a:cs typeface="+mn-ea"/>
            </a:endParaRPr>
          </a:p>
          <a:p>
            <a:pPr algn="l">
              <a:lnSpc>
                <a:spcPct val="120000"/>
              </a:lnSpc>
              <a:spcBef>
                <a:spcPct val="0"/>
              </a:spcBef>
              <a:spcAft>
                <a:spcPct val="0"/>
              </a:spcAft>
            </a:pPr>
            <a:r>
              <a:rPr lang="zh-CN" altLang="en-US" sz="1400" dirty="0">
                <a:solidFill>
                  <a:schemeClr val="tx1">
                    <a:lumMod val="65000"/>
                    <a:lumOff val="35000"/>
                  </a:schemeClr>
                </a:solidFill>
                <a:latin typeface="+mn-ea"/>
                <a:cs typeface="+mn-ea"/>
              </a:rPr>
              <a:t>国家级重大项目</a:t>
            </a:r>
            <a:endParaRPr lang="zh-CN" altLang="en-US" sz="1400" dirty="0">
              <a:solidFill>
                <a:schemeClr val="tx1">
                  <a:lumMod val="65000"/>
                  <a:lumOff val="35000"/>
                </a:schemeClr>
              </a:solidFill>
              <a:latin typeface="+mn-ea"/>
              <a:cs typeface="+mn-ea"/>
            </a:endParaRPr>
          </a:p>
        </p:txBody>
      </p:sp>
      <p:sp>
        <p:nvSpPr>
          <p:cNvPr id="42" name="椭圆 41"/>
          <p:cNvSpPr/>
          <p:nvPr>
            <p:custDataLst>
              <p:tags r:id="rId36"/>
            </p:custDataLst>
          </p:nvPr>
        </p:nvSpPr>
        <p:spPr>
          <a:xfrm>
            <a:off x="5566410" y="2174875"/>
            <a:ext cx="777240" cy="777240"/>
          </a:xfrm>
          <a:prstGeom prst="ellipse">
            <a:avLst/>
          </a:prstGeom>
          <a:gradFill>
            <a:gsLst>
              <a:gs pos="54000">
                <a:schemeClr val="accent1"/>
              </a:gs>
              <a:gs pos="0">
                <a:schemeClr val="accent1">
                  <a:lumMod val="60000"/>
                  <a:lumOff val="40000"/>
                </a:schemeClr>
              </a:gs>
              <a:gs pos="81000">
                <a:schemeClr val="accent1"/>
              </a:gs>
              <a:gs pos="100000">
                <a:schemeClr val="accent1"/>
              </a:gs>
            </a:gsLst>
            <a:lin ang="5400000" scaled="0"/>
          </a:gradFill>
          <a:ln>
            <a:gradFill>
              <a:gsLst>
                <a:gs pos="37000">
                  <a:srgbClr val="FFFFFF"/>
                </a:gs>
                <a:gs pos="0">
                  <a:schemeClr val="accent1">
                    <a:lumMod val="45000"/>
                    <a:lumOff val="55000"/>
                  </a:schemeClr>
                </a:gs>
                <a:gs pos="100000">
                  <a:srgbClr val="FFFFFF"/>
                </a:gs>
                <a:gs pos="71000">
                  <a:schemeClr val="accent1">
                    <a:lumMod val="30000"/>
                    <a:lumOff val="70000"/>
                  </a:schemeClr>
                </a:gs>
              </a:gsLst>
              <a:lin ang="15780000" scaled="0"/>
            </a:gradFill>
          </a:ln>
          <a:effectLst>
            <a:outerShdw blurRad="342900" sx="106000" sy="106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a:sym typeface="+mn-ea"/>
            </a:endParaRPr>
          </a:p>
        </p:txBody>
      </p:sp>
      <p:sp>
        <p:nvSpPr>
          <p:cNvPr id="43" name="矩形 42"/>
          <p:cNvSpPr/>
          <p:nvPr>
            <p:custDataLst>
              <p:tags r:id="rId37"/>
            </p:custDataLst>
          </p:nvPr>
        </p:nvSpPr>
        <p:spPr>
          <a:xfrm>
            <a:off x="4045585" y="1626870"/>
            <a:ext cx="3606165" cy="624205"/>
          </a:xfrm>
          <a:prstGeom prst="rect">
            <a:avLst/>
          </a:prstGeom>
          <a:noFill/>
        </p:spPr>
        <p:txBody>
          <a:bodyPr wrap="square" lIns="0" tIns="0" rIns="0" bIns="0" rtlCol="0" anchor="t" anchorCtr="0">
            <a:noAutofit/>
          </a:bodyPr>
          <a:p>
            <a:pPr algn="ctr">
              <a:lnSpc>
                <a:spcPct val="120000"/>
              </a:lnSpc>
              <a:spcBef>
                <a:spcPct val="0"/>
              </a:spcBef>
              <a:spcAft>
                <a:spcPct val="0"/>
              </a:spcAft>
            </a:pPr>
            <a:r>
              <a:rPr lang="zh-CN" altLang="en-US" sz="1400" dirty="0">
                <a:solidFill>
                  <a:schemeClr val="tx1"/>
                </a:solidFill>
                <a:latin typeface="+mn-ea"/>
                <a:cs typeface="+mn-ea"/>
              </a:rPr>
              <a:t>工业自动化，工业物联网，智能制造装备</a:t>
            </a:r>
            <a:endParaRPr lang="zh-CN" altLang="en-US" sz="1400" dirty="0">
              <a:solidFill>
                <a:schemeClr val="tx1"/>
              </a:solidFill>
              <a:latin typeface="+mn-ea"/>
              <a:cs typeface="+mn-ea"/>
            </a:endParaRPr>
          </a:p>
        </p:txBody>
      </p:sp>
      <p:pic>
        <p:nvPicPr>
          <p:cNvPr id="49" name="图片 48" descr="333438303937363b333438313038383bcfeec4bfd0a7c2ca"/>
          <p:cNvPicPr>
            <a:picLocks noChangeAspect="1"/>
          </p:cNvPicPr>
          <p:nvPr>
            <p:custDataLst>
              <p:tags r:id="rId38"/>
            </p:custDataLst>
          </p:nvPr>
        </p:nvPicPr>
        <p:blipFill>
          <a:blip r:embed="rId20">
            <a:extLst>
              <a:ext uri="{96DAC541-7B7A-43D3-8B79-37D633B846F1}">
                <asvg:svgBlip xmlns:asvg="http://schemas.microsoft.com/office/drawing/2016/SVG/main" r:embed="rId21"/>
              </a:ext>
            </a:extLst>
          </a:blip>
          <a:stretch>
            <a:fillRect/>
          </a:stretch>
        </p:blipFill>
        <p:spPr>
          <a:xfrm>
            <a:off x="5783580" y="2392680"/>
            <a:ext cx="342265" cy="342265"/>
          </a:xfrm>
          <a:prstGeom prst="rect">
            <a:avLst/>
          </a:prstGeom>
        </p:spPr>
      </p:pic>
      <p:sp>
        <p:nvSpPr>
          <p:cNvPr id="52" name="文本框 51"/>
          <p:cNvSpPr txBox="1"/>
          <p:nvPr/>
        </p:nvSpPr>
        <p:spPr>
          <a:xfrm>
            <a:off x="110490" y="6392545"/>
            <a:ext cx="6233160" cy="368300"/>
          </a:xfrm>
          <a:prstGeom prst="rect">
            <a:avLst/>
          </a:prstGeom>
          <a:noFill/>
        </p:spPr>
        <p:txBody>
          <a:bodyPr wrap="square" rtlCol="0">
            <a:spAutoFit/>
          </a:bodyPr>
          <a:p>
            <a:r>
              <a:rPr lang="zh-CN" altLang="en-US">
                <a:sym typeface="+mn-ea"/>
              </a:rPr>
              <a:t>运营商标：</a:t>
            </a:r>
            <a:r>
              <a:rPr lang="en-US" altLang="zh-CN">
                <a:sym typeface="+mn-ea"/>
              </a:rPr>
              <a:t>CKSKY - JQECT - YNFLY - SXEVE </a:t>
            </a:r>
            <a:r>
              <a:rPr lang="en-US" altLang="zh-CN">
                <a:sym typeface="+mn-ea"/>
              </a:rPr>
              <a:t>-</a:t>
            </a:r>
            <a:r>
              <a:rPr lang="en-US" altLang="zh-CN">
                <a:sym typeface="+mn-ea"/>
              </a:rPr>
              <a:t>BCNET </a:t>
            </a:r>
            <a:r>
              <a:rPr lang="en-US" altLang="zh-CN">
                <a:sym typeface="+mn-ea"/>
              </a:rPr>
              <a:t>-DGIOT </a:t>
            </a:r>
            <a:r>
              <a:rPr lang="zh-CN" altLang="en-US">
                <a:sym typeface="+mn-ea"/>
              </a:rPr>
              <a:t>等</a:t>
            </a:r>
            <a:endParaRPr lang="zh-CN" altLang="en-US"/>
          </a:p>
        </p:txBody>
      </p:sp>
      <p:pic>
        <p:nvPicPr>
          <p:cNvPr id="3" name="图片 2"/>
          <p:cNvPicPr>
            <a:picLocks noChangeAspect="1"/>
          </p:cNvPicPr>
          <p:nvPr/>
        </p:nvPicPr>
        <p:blipFill>
          <a:blip r:embed="rId39"/>
          <a:stretch>
            <a:fillRect/>
          </a:stretch>
        </p:blipFill>
        <p:spPr>
          <a:xfrm>
            <a:off x="4570730" y="3448685"/>
            <a:ext cx="680720" cy="499110"/>
          </a:xfrm>
          <a:prstGeom prst="rect">
            <a:avLst/>
          </a:prstGeom>
        </p:spPr>
      </p:pic>
      <p:sp>
        <p:nvSpPr>
          <p:cNvPr id="6" name="文本框 5"/>
          <p:cNvSpPr txBox="1"/>
          <p:nvPr/>
        </p:nvSpPr>
        <p:spPr>
          <a:xfrm>
            <a:off x="8472805" y="5906135"/>
            <a:ext cx="4064000" cy="368300"/>
          </a:xfrm>
          <a:prstGeom prst="rect">
            <a:avLst/>
          </a:prstGeom>
          <a:noFill/>
        </p:spPr>
        <p:txBody>
          <a:bodyPr wrap="square" rtlCol="0">
            <a:spAutoFit/>
          </a:bodyPr>
          <a:p>
            <a:endParaRPr lang="zh-CN" altLang="en-US"/>
          </a:p>
        </p:txBody>
      </p:sp>
      <p:sp>
        <p:nvSpPr>
          <p:cNvPr id="2" name="文本框 1"/>
          <p:cNvSpPr txBox="1"/>
          <p:nvPr/>
        </p:nvSpPr>
        <p:spPr>
          <a:xfrm>
            <a:off x="581660" y="7702550"/>
            <a:ext cx="4064000" cy="368300"/>
          </a:xfrm>
          <a:prstGeom prst="rect">
            <a:avLst/>
          </a:prstGeom>
          <a:noFill/>
        </p:spPr>
        <p:txBody>
          <a:bodyPr wrap="square" rtlCol="0">
            <a:spAutoFit/>
          </a:bodyPr>
          <a:p>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28" name=""/>
        <p:cNvGrpSpPr/>
        <p:nvPr/>
      </p:nvGrpSpPr>
      <p:grpSpPr>
        <a:xfrm>
          <a:off x="0" y="0"/>
          <a:ext cx="0" cy="0"/>
          <a:chOff x="0" y="0"/>
          <a:chExt cx="0" cy="0"/>
        </a:xfrm>
      </p:grpSpPr>
      <p:pic>
        <p:nvPicPr>
          <p:cNvPr id="2097337" name="图片 1"/>
          <p:cNvPicPr>
            <a:picLocks noChangeAspect="1"/>
          </p:cNvPicPr>
          <p:nvPr/>
        </p:nvPicPr>
        <p:blipFill>
          <a:blip r:embed="rId1"/>
          <a:stretch>
            <a:fillRect/>
          </a:stretch>
        </p:blipFill>
        <p:spPr>
          <a:xfrm>
            <a:off x="1533525" y="5488305"/>
            <a:ext cx="9124950" cy="1360170"/>
          </a:xfrm>
          <a:prstGeom prst="rect">
            <a:avLst/>
          </a:prstGeom>
        </p:spPr>
      </p:pic>
      <p:pic>
        <p:nvPicPr>
          <p:cNvPr id="2097338" name="图片 2"/>
          <p:cNvPicPr>
            <a:picLocks noChangeAspect="1"/>
          </p:cNvPicPr>
          <p:nvPr/>
        </p:nvPicPr>
        <p:blipFill>
          <a:blip r:embed="rId2"/>
          <a:stretch>
            <a:fillRect/>
          </a:stretch>
        </p:blipFill>
        <p:spPr>
          <a:xfrm>
            <a:off x="7287591" y="679021"/>
            <a:ext cx="4571956" cy="3780081"/>
          </a:xfrm>
          <a:prstGeom prst="rect">
            <a:avLst/>
          </a:prstGeom>
        </p:spPr>
      </p:pic>
      <p:sp>
        <p:nvSpPr>
          <p:cNvPr id="1048853" name="rect"/>
          <p:cNvSpPr/>
          <p:nvPr/>
        </p:nvSpPr>
        <p:spPr>
          <a:xfrm>
            <a:off x="176809" y="5473167"/>
            <a:ext cx="1099566" cy="1302130"/>
          </a:xfrm>
          <a:prstGeom prst="rect">
            <a:avLst/>
          </a:prstGeom>
          <a:solidFill>
            <a:srgbClr val="FFFFFF">
              <a:alpha val="100000"/>
            </a:srgbClr>
          </a:solidFill>
          <a:ln cap="flat">
            <a:noFill/>
            <a:prstDash val="solid"/>
            <a:miter lim="0"/>
          </a:ln>
        </p:spPr>
        <p:txBody>
          <a:bodyPr rtlCol="0"/>
          <a:p>
            <a:pPr algn="ctr"/>
            <a:endParaRPr lang="zh-CN" altLang="en-US">
              <a:solidFill>
                <a:schemeClr val="tx1"/>
              </a:solidFill>
            </a:endParaRPr>
          </a:p>
        </p:txBody>
      </p:sp>
      <p:sp>
        <p:nvSpPr>
          <p:cNvPr id="1048854" name="textbox 2696"/>
          <p:cNvSpPr/>
          <p:nvPr/>
        </p:nvSpPr>
        <p:spPr>
          <a:xfrm>
            <a:off x="1478280" y="5880100"/>
            <a:ext cx="4085590" cy="614045"/>
          </a:xfrm>
          <a:prstGeom prst="rect">
            <a:avLst/>
          </a:prstGeom>
        </p:spPr>
        <p:txBody>
          <a:bodyPr vert="horz" wrap="square" lIns="0" tIns="0" rIns="0" bIns="0"/>
          <a:p>
            <a:pPr algn="l" rtl="0" eaLnBrk="0">
              <a:lnSpc>
                <a:spcPct val="84000"/>
              </a:lnSpc>
            </a:pPr>
            <a:endParaRPr lang="en-US" altLang="en-US" sz="100" dirty="0">
              <a:solidFill>
                <a:schemeClr val="tx1"/>
              </a:solidFill>
            </a:endParaRPr>
          </a:p>
          <a:p>
            <a:pPr marL="12700" algn="l" rtl="0" eaLnBrk="0">
              <a:lnSpc>
                <a:spcPct val="87000"/>
              </a:lnSpc>
              <a:spcBef>
                <a:spcPts val="880"/>
              </a:spcBef>
            </a:pPr>
            <a:r>
              <a:rPr lang="zh-CN" sz="900" kern="0" spc="1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服务热线：</a:t>
            </a:r>
            <a:r>
              <a:rPr lang="en-US" altLang="zh-CN" sz="900" kern="0" spc="1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400-807-8997    </a:t>
            </a:r>
            <a:r>
              <a:rPr lang="zh-CN" sz="900" kern="0" spc="2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总机</a:t>
            </a:r>
            <a:r>
              <a:rPr sz="900" kern="0" spc="2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sz="900" kern="0" spc="-6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en-US" sz="900" kern="0" spc="20" dirty="0">
                <a:solidFill>
                  <a:schemeClr val="tx1">
                    <a:alpha val="100000"/>
                  </a:schemeClr>
                </a:solidFill>
                <a:latin typeface="Arial" panose="020B0604020202020204"/>
                <a:ea typeface="Arial" panose="020B0604020202020204"/>
                <a:cs typeface="Arial" panose="020B0604020202020204"/>
              </a:rPr>
              <a:t>0731-89739950</a:t>
            </a:r>
            <a:endParaRPr lang="en-US" altLang="en-US" sz="900" dirty="0">
              <a:solidFill>
                <a:schemeClr val="tx1"/>
              </a:solidFill>
            </a:endParaRPr>
          </a:p>
          <a:p>
            <a:pPr algn="l" rtl="0" eaLnBrk="0">
              <a:lnSpc>
                <a:spcPct val="107000"/>
              </a:lnSpc>
            </a:pPr>
            <a:endParaRPr lang="en-US" altLang="en-US" sz="700" dirty="0">
              <a:solidFill>
                <a:schemeClr val="tx1"/>
              </a:solidFill>
            </a:endParaRPr>
          </a:p>
          <a:p>
            <a:pPr marL="20320" algn="l" rtl="0" eaLnBrk="0">
              <a:lnSpc>
                <a:spcPct val="90000"/>
              </a:lnSpc>
              <a:spcBef>
                <a:spcPts val="0"/>
              </a:spcBef>
            </a:pPr>
            <a:r>
              <a:rPr sz="900" kern="0" spc="10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网址：</a:t>
            </a:r>
            <a:r>
              <a:rPr sz="900" kern="0" spc="-10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sz="900" kern="0" spc="0" dirty="0">
                <a:solidFill>
                  <a:schemeClr val="tx1">
                    <a:alpha val="100000"/>
                  </a:schemeClr>
                </a:solidFill>
                <a:latin typeface="Arial" panose="020B0604020202020204"/>
                <a:ea typeface="Arial" panose="020B0604020202020204"/>
                <a:cs typeface="Arial" panose="020B0604020202020204"/>
              </a:rPr>
              <a:t>www</a:t>
            </a:r>
            <a:r>
              <a:rPr sz="900" kern="0" spc="100" dirty="0">
                <a:solidFill>
                  <a:schemeClr val="tx1">
                    <a:alpha val="100000"/>
                  </a:schemeClr>
                </a:solidFill>
                <a:latin typeface="Arial" panose="020B0604020202020204"/>
                <a:ea typeface="Arial" panose="020B0604020202020204"/>
                <a:cs typeface="Arial" panose="020B0604020202020204"/>
              </a:rPr>
              <a:t>.</a:t>
            </a:r>
            <a:r>
              <a:rPr lang="en-US" sz="900" kern="0" spc="0" dirty="0">
                <a:solidFill>
                  <a:schemeClr val="tx1">
                    <a:alpha val="100000"/>
                  </a:schemeClr>
                </a:solidFill>
                <a:latin typeface="Arial" panose="020B0604020202020204"/>
                <a:ea typeface="Arial" panose="020B0604020202020204"/>
                <a:cs typeface="Arial" panose="020B0604020202020204"/>
              </a:rPr>
              <a:t>cksky.com.cn    </a:t>
            </a:r>
            <a:endParaRPr lang="en-US" sz="900" kern="0" spc="0" dirty="0">
              <a:solidFill>
                <a:schemeClr val="tx1">
                  <a:alpha val="100000"/>
                </a:schemeClr>
              </a:solidFill>
              <a:latin typeface="Arial" panose="020B0604020202020204"/>
              <a:ea typeface="Arial" panose="020B0604020202020204"/>
              <a:cs typeface="Arial" panose="020B0604020202020204"/>
            </a:endParaRPr>
          </a:p>
        </p:txBody>
      </p:sp>
      <p:sp>
        <p:nvSpPr>
          <p:cNvPr id="1048855" name="textbox 2698"/>
          <p:cNvSpPr/>
          <p:nvPr/>
        </p:nvSpPr>
        <p:spPr>
          <a:xfrm>
            <a:off x="1478309" y="5553620"/>
            <a:ext cx="4109720" cy="128270"/>
          </a:xfrm>
          <a:prstGeom prst="rect">
            <a:avLst/>
          </a:prstGeom>
        </p:spPr>
        <p:txBody>
          <a:bodyPr vert="horz" wrap="square" lIns="0" tIns="0" rIns="0" bIns="0"/>
          <a:p>
            <a:pPr algn="l" rtl="0" eaLnBrk="0">
              <a:lnSpc>
                <a:spcPct val="85000"/>
              </a:lnSpc>
            </a:pPr>
            <a:endParaRPr lang="en-US" altLang="en-US" sz="100" dirty="0">
              <a:solidFill>
                <a:schemeClr val="tx1"/>
              </a:solidFill>
            </a:endParaRPr>
          </a:p>
          <a:p>
            <a:pPr marL="12700" algn="l" rtl="0" eaLnBrk="0">
              <a:lnSpc>
                <a:spcPct val="96000"/>
              </a:lnSpc>
            </a:pPr>
            <a:r>
              <a:rPr lang="zh-CN" sz="700" b="1" kern="0" spc="-2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长沙</a:t>
            </a:r>
            <a:r>
              <a:rPr sz="700" b="1" kern="0" spc="-2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 | </a:t>
            </a:r>
            <a:r>
              <a:rPr lang="zh-CN" sz="700" b="1" kern="0" spc="-2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深圳</a:t>
            </a:r>
            <a:r>
              <a:rPr sz="700" b="1" kern="0" spc="-2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 | </a:t>
            </a:r>
            <a:r>
              <a:rPr lang="zh-CN" sz="700" b="1" kern="0" spc="-3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杭州</a:t>
            </a:r>
            <a:r>
              <a:rPr sz="700" b="1" kern="0" spc="-3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 | </a:t>
            </a:r>
            <a:r>
              <a:rPr lang="zh-CN" sz="700" b="1" kern="0" spc="-3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苏州</a:t>
            </a:r>
            <a:r>
              <a:rPr sz="700" b="1" kern="0" spc="-3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 | </a:t>
            </a:r>
            <a:r>
              <a:rPr lang="zh-CN" sz="700" b="1" kern="0" spc="-3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无锡</a:t>
            </a:r>
            <a:r>
              <a:rPr sz="700" b="1" kern="0" spc="2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sz="700" b="1" kern="0" spc="-3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sz="700" b="1" kern="0" spc="1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sz="700" b="1" kern="0" spc="-3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上海</a:t>
            </a:r>
            <a:r>
              <a:rPr sz="700" b="1" kern="0" spc="3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sz="700" b="1" kern="0" spc="-3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sz="700" b="1" kern="0" spc="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sz="700" b="1" kern="0" spc="-3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合肥</a:t>
            </a:r>
            <a:r>
              <a:rPr sz="700" b="1" kern="0" spc="20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sz="700" b="1" kern="0" spc="-3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sz="700" b="1" kern="0" spc="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sz="700" b="1" kern="0" spc="-3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青岛</a:t>
            </a:r>
            <a:r>
              <a:rPr sz="700" b="1" kern="0" spc="3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sz="700" b="1" kern="0" spc="-3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sz="700" b="1" kern="0" spc="-3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济南</a:t>
            </a:r>
            <a:r>
              <a:rPr sz="700" b="1" kern="0" spc="3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sz="700" b="1" kern="0" spc="-3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sz="700" b="1" kern="0" spc="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sz="700" b="1" kern="0" spc="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武汉</a:t>
            </a:r>
            <a:r>
              <a:rPr sz="700" b="1" kern="0" spc="3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sz="700" b="1" kern="0" spc="-3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sz="700" b="1" kern="0" spc="-3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西安</a:t>
            </a:r>
            <a:r>
              <a:rPr sz="700" b="1" kern="0" spc="20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sz="700" b="1" kern="0" spc="-3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sz="700" b="1" kern="0" spc="-3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石家庄</a:t>
            </a:r>
            <a:r>
              <a:rPr sz="700" b="1" kern="0" spc="3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sz="700" b="1" kern="0" spc="-3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sz="700" b="1" kern="0" spc="-3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天津</a:t>
            </a:r>
            <a:r>
              <a:rPr sz="700" b="1" kern="0" spc="3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sz="700" b="1" kern="0" spc="-3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sz="700" b="1" kern="0" spc="-3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北京</a:t>
            </a:r>
            <a:r>
              <a:rPr sz="700" b="1" kern="0" spc="3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z="700" b="1" kern="0" spc="-3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z="700" b="1" kern="0" spc="-3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南亚太</a:t>
            </a:r>
            <a:endParaRPr lang="en-US" altLang="en-US" sz="700" b="1" kern="0" spc="-3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48856" name="textbox 2700"/>
          <p:cNvSpPr/>
          <p:nvPr/>
        </p:nvSpPr>
        <p:spPr>
          <a:xfrm>
            <a:off x="1478292" y="6575575"/>
            <a:ext cx="2077085" cy="145414"/>
          </a:xfrm>
          <a:prstGeom prst="rect">
            <a:avLst/>
          </a:prstGeom>
        </p:spPr>
        <p:txBody>
          <a:bodyPr vert="horz" wrap="square" lIns="0" tIns="0" rIns="0" bIns="0"/>
          <a:p>
            <a:pPr algn="l" rtl="0" eaLnBrk="0">
              <a:lnSpc>
                <a:spcPct val="84000"/>
              </a:lnSpc>
            </a:pPr>
            <a:endParaRPr lang="en-US" altLang="en-US" sz="100" dirty="0">
              <a:solidFill>
                <a:schemeClr val="tx1"/>
              </a:solidFill>
            </a:endParaRPr>
          </a:p>
          <a:p>
            <a:pPr marL="12700" algn="l" rtl="0" eaLnBrk="0">
              <a:lnSpc>
                <a:spcPct val="87000"/>
              </a:lnSpc>
            </a:pPr>
            <a:r>
              <a:rPr sz="900" b="1" kern="0" spc="20" dirty="0">
                <a:solidFill>
                  <a:schemeClr val="tx1">
                    <a:alpha val="100000"/>
                  </a:schemeClr>
                </a:solidFill>
                <a:latin typeface="Arial" panose="020B0604020202020204"/>
                <a:ea typeface="Arial" panose="020B0604020202020204"/>
                <a:cs typeface="Arial" panose="020B0604020202020204"/>
              </a:rPr>
              <a:t>©</a:t>
            </a:r>
            <a:r>
              <a:rPr sz="900" kern="0" spc="20" dirty="0">
                <a:solidFill>
                  <a:schemeClr val="tx1">
                    <a:alpha val="100000"/>
                  </a:schemeClr>
                </a:solidFill>
                <a:latin typeface="Arial" panose="020B0604020202020204"/>
                <a:ea typeface="Arial" panose="020B0604020202020204"/>
                <a:cs typeface="Arial" panose="020B0604020202020204"/>
              </a:rPr>
              <a:t>202</a:t>
            </a:r>
            <a:r>
              <a:rPr lang="en-US" sz="900" kern="0" spc="20" dirty="0">
                <a:solidFill>
                  <a:schemeClr val="tx1">
                    <a:alpha val="100000"/>
                  </a:schemeClr>
                </a:solidFill>
                <a:latin typeface="Arial" panose="020B0604020202020204"/>
                <a:ea typeface="Arial" panose="020B0604020202020204"/>
                <a:cs typeface="Arial" panose="020B0604020202020204"/>
              </a:rPr>
              <a:t>4 </a:t>
            </a:r>
            <a:r>
              <a:rPr sz="900" kern="0" spc="20" dirty="0">
                <a:solidFill>
                  <a:schemeClr val="tx1">
                    <a:alpha val="100000"/>
                  </a:schemeClr>
                </a:solidFill>
                <a:latin typeface="Arial" panose="020B0604020202020204"/>
                <a:ea typeface="Arial" panose="020B0604020202020204"/>
                <a:cs typeface="Arial" panose="020B0604020202020204"/>
              </a:rPr>
              <a:t> </a:t>
            </a:r>
            <a:r>
              <a:rPr lang="zh-CN" sz="900" kern="0" spc="20" dirty="0">
                <a:solidFill>
                  <a:schemeClr val="tx1">
                    <a:alpha val="100000"/>
                  </a:schemeClr>
                </a:solidFill>
                <a:latin typeface="Arial" panose="020B0604020202020204"/>
                <a:ea typeface="宋体" panose="02010600030101010101" pitchFamily="2" charset="-122"/>
                <a:cs typeface="Arial" panose="020B0604020202020204"/>
              </a:rPr>
              <a:t>湖南辰控智能科技有限公司</a:t>
            </a:r>
            <a:endParaRPr lang="en-US" altLang="zh-CN" sz="900" kern="0" spc="20" dirty="0">
              <a:solidFill>
                <a:schemeClr val="tx1">
                  <a:alpha val="100000"/>
                </a:schemeClr>
              </a:solidFill>
              <a:latin typeface="Arial" panose="020B0604020202020204"/>
              <a:ea typeface="宋体" panose="02010600030101010101" pitchFamily="2" charset="-122"/>
              <a:cs typeface="Arial" panose="020B0604020202020204"/>
            </a:endParaRPr>
          </a:p>
        </p:txBody>
      </p:sp>
      <p:sp>
        <p:nvSpPr>
          <p:cNvPr id="1048857" name="textbox 2704"/>
          <p:cNvSpPr/>
          <p:nvPr/>
        </p:nvSpPr>
        <p:spPr>
          <a:xfrm>
            <a:off x="237490" y="6576060"/>
            <a:ext cx="955040" cy="119380"/>
          </a:xfrm>
          <a:prstGeom prst="rect">
            <a:avLst/>
          </a:prstGeom>
        </p:spPr>
        <p:txBody>
          <a:bodyPr vert="horz" wrap="square" lIns="0" tIns="0" rIns="0" bIns="0"/>
          <a:p>
            <a:pPr algn="l" rtl="0" eaLnBrk="0">
              <a:lnSpc>
                <a:spcPct val="84000"/>
              </a:lnSpc>
            </a:pPr>
            <a:endParaRPr lang="en-US" altLang="en-US" sz="100" dirty="0">
              <a:solidFill>
                <a:schemeClr val="tx1"/>
              </a:solidFill>
            </a:endParaRPr>
          </a:p>
          <a:p>
            <a:pPr marL="12700" algn="l" rtl="0" eaLnBrk="0">
              <a:lnSpc>
                <a:spcPct val="88000"/>
              </a:lnSpc>
            </a:pPr>
            <a:r>
              <a:rPr lang="zh-CN" sz="700" kern="0" spc="-1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sz="700" kern="0" spc="-1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微</a:t>
            </a:r>
            <a:r>
              <a:rPr sz="700" kern="0" spc="24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sz="700" kern="0" spc="-1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信  关</a:t>
            </a:r>
            <a:r>
              <a:rPr sz="700" kern="0" spc="1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sz="700" kern="0" spc="-1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注  </a:t>
            </a:r>
            <a:r>
              <a:rPr lang="zh-CN" sz="700" kern="0" spc="-1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辰</a:t>
            </a:r>
            <a:r>
              <a:rPr sz="700" kern="0" spc="-1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sz="700" kern="0" spc="-1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控</a:t>
            </a:r>
            <a:r>
              <a:rPr sz="700" kern="0" spc="-1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sz="700" kern="0" spc="-1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sz="700" kern="0" spc="-10" dirty="0">
              <a:solidFill>
                <a:schemeClr val="tx1">
                  <a:alpha val="100000"/>
                </a:schemeClr>
              </a:solidFill>
              <a:latin typeface="Arial" panose="020B0604020202020204"/>
              <a:ea typeface="Arial" panose="020B0604020202020204"/>
              <a:cs typeface="Arial" panose="020B0604020202020204"/>
            </a:endParaRPr>
          </a:p>
        </p:txBody>
      </p:sp>
      <p:sp>
        <p:nvSpPr>
          <p:cNvPr id="1048858" name="rect"/>
          <p:cNvSpPr/>
          <p:nvPr/>
        </p:nvSpPr>
        <p:spPr>
          <a:xfrm>
            <a:off x="1488327" y="5741580"/>
            <a:ext cx="4076014" cy="9245"/>
          </a:xfrm>
          <a:prstGeom prst="rect">
            <a:avLst/>
          </a:prstGeom>
          <a:solidFill>
            <a:srgbClr val="FFFFFF">
              <a:alpha val="100000"/>
            </a:srgbClr>
          </a:solidFill>
          <a:ln cap="flat">
            <a:noFill/>
            <a:prstDash val="solid"/>
            <a:miter lim="0"/>
          </a:ln>
        </p:spPr>
        <p:txBody>
          <a:bodyPr rtlCol="0"/>
          <a:p>
            <a:pPr algn="ctr"/>
            <a:endParaRPr lang="zh-CN" altLang="en-US">
              <a:solidFill>
                <a:schemeClr val="tx1"/>
              </a:solidFill>
            </a:endParaRPr>
          </a:p>
        </p:txBody>
      </p:sp>
      <p:pic>
        <p:nvPicPr>
          <p:cNvPr id="2097339" name="图片 4" descr="辰控微信公众号"/>
          <p:cNvPicPr>
            <a:picLocks noChangeAspect="1"/>
          </p:cNvPicPr>
          <p:nvPr/>
        </p:nvPicPr>
        <p:blipFill>
          <a:blip r:embed="rId3"/>
          <a:stretch>
            <a:fillRect/>
          </a:stretch>
        </p:blipFill>
        <p:spPr>
          <a:xfrm>
            <a:off x="175260" y="5488305"/>
            <a:ext cx="1092200" cy="1092200"/>
          </a:xfrm>
          <a:prstGeom prst="rect">
            <a:avLst/>
          </a:prstGeom>
        </p:spPr>
      </p:pic>
      <p:sp>
        <p:nvSpPr>
          <p:cNvPr id="1048859" name="文本框 7"/>
          <p:cNvSpPr txBox="1"/>
          <p:nvPr/>
        </p:nvSpPr>
        <p:spPr>
          <a:xfrm>
            <a:off x="958536" y="2056616"/>
            <a:ext cx="4629150" cy="1015663"/>
          </a:xfrm>
          <a:prstGeom prst="rect">
            <a:avLst/>
          </a:prstGeom>
          <a:noFill/>
        </p:spPr>
        <p:txBody>
          <a:bodyPr wrap="square" rtlCol="0">
            <a:spAutoFit/>
          </a:bodyPr>
          <a:p>
            <a:pPr algn="ctr"/>
            <a:r>
              <a:rPr lang="en-US" altLang="zh-CN" sz="6000" dirty="0">
                <a:solidFill>
                  <a:schemeClr val="tx1">
                    <a:lumMod val="75000"/>
                    <a:lumOff val="25000"/>
                  </a:schemeClr>
                </a:solidFill>
              </a:rPr>
              <a:t>THANK </a:t>
            </a:r>
            <a:r>
              <a:rPr lang="en-US" altLang="zh-CN" sz="6000" dirty="0">
                <a:solidFill>
                  <a:srgbClr val="2576B5"/>
                </a:solidFill>
              </a:rPr>
              <a:t>YOU</a:t>
            </a:r>
            <a:endParaRPr lang="zh-CN" altLang="en-US" sz="6000" dirty="0">
              <a:solidFill>
                <a:srgbClr val="2576B5"/>
              </a:solidFill>
            </a:endParaRPr>
          </a:p>
        </p:txBody>
      </p:sp>
      <p:grpSp>
        <p:nvGrpSpPr>
          <p:cNvPr id="129" name="组合 8"/>
          <p:cNvGrpSpPr/>
          <p:nvPr/>
        </p:nvGrpSpPr>
        <p:grpSpPr>
          <a:xfrm>
            <a:off x="5403512" y="2246930"/>
            <a:ext cx="558834" cy="558834"/>
            <a:chOff x="7812875" y="954694"/>
            <a:chExt cx="709617" cy="709616"/>
          </a:xfrm>
        </p:grpSpPr>
        <p:sp>
          <p:nvSpPr>
            <p:cNvPr id="1048860" name="矩形 13"/>
            <p:cNvSpPr/>
            <p:nvPr/>
          </p:nvSpPr>
          <p:spPr>
            <a:xfrm>
              <a:off x="7812875" y="954694"/>
              <a:ext cx="709616" cy="709616"/>
            </a:xfrm>
            <a:prstGeom prst="rect">
              <a:avLst/>
            </a:prstGeom>
            <a:solidFill>
              <a:srgbClr val="2576B5"/>
            </a:solidFill>
            <a:ln w="19050">
              <a:noFill/>
            </a:ln>
            <a:effectLst>
              <a:outerShdw blurRad="25400" sx="101000" sy="101000" algn="ctr" rotWithShape="0">
                <a:schemeClr val="bg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1048861" name="文本框 15"/>
            <p:cNvSpPr txBox="1"/>
            <p:nvPr/>
          </p:nvSpPr>
          <p:spPr>
            <a:xfrm>
              <a:off x="7812881" y="964687"/>
              <a:ext cx="709611" cy="689064"/>
            </a:xfrm>
            <a:prstGeom prst="rect">
              <a:avLst/>
            </a:prstGeom>
            <a:noFill/>
          </p:spPr>
          <p:txBody>
            <a:bodyPr wrap="square" rtlCol="0">
              <a:spAutoFit/>
            </a:bodyPr>
            <a:p>
              <a:pPr algn="ctr">
                <a:lnSpc>
                  <a:spcPts val="1800"/>
                </a:lnSpc>
              </a:pPr>
              <a:r>
                <a:rPr lang="zh-CN" altLang="en-US" sz="1400" dirty="0">
                  <a:solidFill>
                    <a:schemeClr val="bg1"/>
                  </a:solidFill>
                </a:rPr>
                <a:t>湖南</a:t>
              </a:r>
              <a:endParaRPr lang="en-US" altLang="zh-CN" sz="1400" dirty="0">
                <a:solidFill>
                  <a:schemeClr val="bg1"/>
                </a:solidFill>
              </a:endParaRPr>
            </a:p>
            <a:p>
              <a:pPr algn="ctr">
                <a:lnSpc>
                  <a:spcPts val="1800"/>
                </a:lnSpc>
              </a:pPr>
              <a:r>
                <a:rPr lang="zh-CN" altLang="en-US" sz="1400" dirty="0">
                  <a:solidFill>
                    <a:schemeClr val="bg1"/>
                  </a:solidFill>
                </a:rPr>
                <a:t>辰控</a:t>
              </a:r>
              <a:endParaRPr lang="en-US" altLang="zh-CN" sz="1400" dirty="0">
                <a:solidFill>
                  <a:schemeClr val="bg1"/>
                </a:solidFill>
              </a:endParaRPr>
            </a:p>
          </p:txBody>
        </p:sp>
      </p:grpSp>
      <p:sp>
        <p:nvSpPr>
          <p:cNvPr id="1048862" name="矩形 17"/>
          <p:cNvSpPr/>
          <p:nvPr/>
        </p:nvSpPr>
        <p:spPr>
          <a:xfrm>
            <a:off x="3175478" y="2777004"/>
            <a:ext cx="566734" cy="104775"/>
          </a:xfrm>
          <a:prstGeom prst="rect">
            <a:avLst/>
          </a:prstGeom>
          <a:solidFill>
            <a:srgbClr val="2576B5"/>
          </a:solidFill>
          <a:ln w="19050">
            <a:noFill/>
          </a:ln>
          <a:effectLst>
            <a:outerShdw blurRad="25400" sx="101000" sy="101000" algn="ctr" rotWithShape="0">
              <a:schemeClr val="bg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97340" name="图片 3" descr="看得见的管理与决策"/>
          <p:cNvPicPr>
            <a:picLocks noChangeAspect="1"/>
          </p:cNvPicPr>
          <p:nvPr/>
        </p:nvPicPr>
        <p:blipFill>
          <a:blip r:embed="rId4"/>
          <a:stretch>
            <a:fillRect/>
          </a:stretch>
        </p:blipFill>
        <p:spPr>
          <a:xfrm>
            <a:off x="206375" y="184785"/>
            <a:ext cx="2601595" cy="46418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48859"/>
                                        </p:tgtEl>
                                        <p:attrNameLst>
                                          <p:attrName>style.visibility</p:attrName>
                                        </p:attrNameLst>
                                      </p:cBhvr>
                                      <p:to>
                                        <p:strVal val="visible"/>
                                      </p:to>
                                    </p:set>
                                  </p:childTnLst>
                                </p:cTn>
                              </p:par>
                              <p:par>
                                <p:cTn id="7" presetID="35" presetClass="path" presetSubtype="0" decel="40000" fill="hold" grpId="1" nodeType="withEffect">
                                  <p:stCondLst>
                                    <p:cond delay="0"/>
                                  </p:stCondLst>
                                  <p:childTnLst>
                                    <p:animMotion origin="layout" path="M 0.03072 -7.40741E-7 L -0.03868 -7.40741E-7 " pathEditMode="relative" rAng="0" ptsTypes="AA">
                                      <p:cBhvr>
                                        <p:cTn id="8" dur="750" spd="-100000" fill="hold"/>
                                        <p:tgtEl>
                                          <p:spTgt spid="1048859"/>
                                        </p:tgtEl>
                                        <p:attrNameLst>
                                          <p:attrName>ppt_x</p:attrName>
                                          <p:attrName>ppt_y</p:attrName>
                                        </p:attrNameLst>
                                      </p:cBhvr>
                                      <p:rCtr x="-3477" y="0"/>
                                    </p:animMotion>
                                  </p:childTnLst>
                                </p:cTn>
                              </p:par>
                              <p:par>
                                <p:cTn id="9" presetID="35" presetClass="path" presetSubtype="0" accel="40000" decel="40000" fill="hold" grpId="2" nodeType="withEffect">
                                  <p:stCondLst>
                                    <p:cond delay="750"/>
                                  </p:stCondLst>
                                  <p:childTnLst>
                                    <p:animMotion origin="layout" path="M 0.03072 -7.40741E-7 L 4.375E-6 -7.40741E-7 " pathEditMode="relative" rAng="0" ptsTypes="AA">
                                      <p:cBhvr>
                                        <p:cTn id="10" dur="750" fill="hold"/>
                                        <p:tgtEl>
                                          <p:spTgt spid="1048859"/>
                                        </p:tgtEl>
                                        <p:attrNameLst>
                                          <p:attrName>ppt_x</p:attrName>
                                          <p:attrName>ppt_y</p:attrName>
                                        </p:attrNameLst>
                                      </p:cBhvr>
                                      <p:rCtr x="-1536" y="0"/>
                                    </p:animMotion>
                                  </p:childTnLst>
                                </p:cTn>
                              </p:par>
                              <p:par>
                                <p:cTn id="11" presetID="64" presetClass="path" presetSubtype="0" fill="hold" grpId="3" nodeType="withEffect">
                                  <p:stCondLst>
                                    <p:cond delay="1500"/>
                                  </p:stCondLst>
                                  <p:childTnLst>
                                    <p:animMotion origin="layout" path="M 4.375E-6 -7.40741E-7 L 4.375E-6 -0.0463 " pathEditMode="relative" rAng="0" ptsTypes="AA">
                                      <p:cBhvr>
                                        <p:cTn id="12" dur="750" fill="hold"/>
                                        <p:tgtEl>
                                          <p:spTgt spid="1048859"/>
                                        </p:tgtEl>
                                        <p:attrNameLst>
                                          <p:attrName>ppt_x</p:attrName>
                                          <p:attrName>ppt_y</p:attrName>
                                        </p:attrNameLst>
                                      </p:cBhvr>
                                      <p:rCtr x="0" y="-2315"/>
                                    </p:animMotion>
                                  </p:childTnLst>
                                </p:cTn>
                              </p:par>
                              <p:par>
                                <p:cTn id="13" presetID="10" presetClass="entr" presetSubtype="0" fill="hold" nodeType="withEffect">
                                  <p:stCondLst>
                                    <p:cond delay="750"/>
                                  </p:stCondLst>
                                  <p:childTnLst>
                                    <p:set>
                                      <p:cBhvr>
                                        <p:cTn id="14" dur="1" fill="hold">
                                          <p:stCondLst>
                                            <p:cond delay="0"/>
                                          </p:stCondLst>
                                        </p:cTn>
                                        <p:tgtEl>
                                          <p:spTgt spid="129"/>
                                        </p:tgtEl>
                                        <p:attrNameLst>
                                          <p:attrName>style.visibility</p:attrName>
                                        </p:attrNameLst>
                                      </p:cBhvr>
                                      <p:to>
                                        <p:strVal val="visible"/>
                                      </p:to>
                                    </p:set>
                                    <p:animEffect transition="in" filter="fade">
                                      <p:cBhvr>
                                        <p:cTn id="15" dur="750"/>
                                        <p:tgtEl>
                                          <p:spTgt spid="129"/>
                                        </p:tgtEl>
                                      </p:cBhvr>
                                    </p:animEffect>
                                  </p:childTnLst>
                                </p:cTn>
                              </p:par>
                              <p:par>
                                <p:cTn id="16" presetID="35" presetClass="path" presetSubtype="0" accel="40000" decel="40000" fill="hold" nodeType="withEffect">
                                  <p:stCondLst>
                                    <p:cond delay="750"/>
                                  </p:stCondLst>
                                  <p:childTnLst>
                                    <p:animMotion origin="layout" path="M 0.03073 4.81481E-6 L -1.875E-6 4.81481E-6 " pathEditMode="relative" rAng="0" ptsTypes="AA">
                                      <p:cBhvr>
                                        <p:cTn id="17" dur="750" fill="hold"/>
                                        <p:tgtEl>
                                          <p:spTgt spid="129"/>
                                        </p:tgtEl>
                                        <p:attrNameLst>
                                          <p:attrName>ppt_x</p:attrName>
                                          <p:attrName>ppt_y</p:attrName>
                                        </p:attrNameLst>
                                      </p:cBhvr>
                                      <p:rCtr x="-1536" y="0"/>
                                    </p:animMotion>
                                  </p:childTnLst>
                                </p:cTn>
                              </p:par>
                              <p:par>
                                <p:cTn id="18" presetID="64" presetClass="path" presetSubtype="0" fill="hold" nodeType="withEffect">
                                  <p:stCondLst>
                                    <p:cond delay="1500"/>
                                  </p:stCondLst>
                                  <p:childTnLst>
                                    <p:animMotion origin="layout" path="M -1.875E-6 4.81481E-6 L -1.875E-6 -0.0463 " pathEditMode="relative" rAng="0" ptsTypes="AA">
                                      <p:cBhvr>
                                        <p:cTn id="19" dur="750" fill="hold"/>
                                        <p:tgtEl>
                                          <p:spTgt spid="129"/>
                                        </p:tgtEl>
                                        <p:attrNameLst>
                                          <p:attrName>ppt_x</p:attrName>
                                          <p:attrName>ppt_y</p:attrName>
                                        </p:attrNameLst>
                                      </p:cBhvr>
                                      <p:rCtr x="0" y="-2315"/>
                                    </p:animMotion>
                                  </p:childTnLst>
                                </p:cTn>
                              </p:par>
                              <p:par>
                                <p:cTn id="20" presetID="17" presetClass="entr" presetSubtype="4" fill="hold" grpId="0" nodeType="withEffect">
                                  <p:stCondLst>
                                    <p:cond delay="1500"/>
                                  </p:stCondLst>
                                  <p:childTnLst>
                                    <p:set>
                                      <p:cBhvr>
                                        <p:cTn id="21" dur="1" fill="hold">
                                          <p:stCondLst>
                                            <p:cond delay="0"/>
                                          </p:stCondLst>
                                        </p:cTn>
                                        <p:tgtEl>
                                          <p:spTgt spid="1048862"/>
                                        </p:tgtEl>
                                        <p:attrNameLst>
                                          <p:attrName>style.visibility</p:attrName>
                                        </p:attrNameLst>
                                      </p:cBhvr>
                                      <p:to>
                                        <p:strVal val="visible"/>
                                      </p:to>
                                    </p:set>
                                    <p:anim calcmode="lin" valueType="num">
                                      <p:cBhvr>
                                        <p:cTn id="22" dur="750" fill="hold"/>
                                        <p:tgtEl>
                                          <p:spTgt spid="1048862"/>
                                        </p:tgtEl>
                                        <p:attrNameLst>
                                          <p:attrName>ppt_x</p:attrName>
                                        </p:attrNameLst>
                                      </p:cBhvr>
                                      <p:tavLst>
                                        <p:tav tm="0">
                                          <p:val>
                                            <p:strVal val="#ppt_x"/>
                                          </p:val>
                                        </p:tav>
                                        <p:tav tm="100000">
                                          <p:val>
                                            <p:strVal val="#ppt_x"/>
                                          </p:val>
                                        </p:tav>
                                      </p:tavLst>
                                    </p:anim>
                                    <p:anim calcmode="lin" valueType="num">
                                      <p:cBhvr>
                                        <p:cTn id="23" dur="750" fill="hold"/>
                                        <p:tgtEl>
                                          <p:spTgt spid="1048862"/>
                                        </p:tgtEl>
                                        <p:attrNameLst>
                                          <p:attrName>ppt_y</p:attrName>
                                        </p:attrNameLst>
                                      </p:cBhvr>
                                      <p:tavLst>
                                        <p:tav tm="0">
                                          <p:val>
                                            <p:strVal val="#ppt_y+#ppt_h/2"/>
                                          </p:val>
                                        </p:tav>
                                        <p:tav tm="100000">
                                          <p:val>
                                            <p:strVal val="#ppt_y"/>
                                          </p:val>
                                        </p:tav>
                                      </p:tavLst>
                                    </p:anim>
                                    <p:anim calcmode="lin" valueType="num">
                                      <p:cBhvr>
                                        <p:cTn id="24" dur="750" fill="hold"/>
                                        <p:tgtEl>
                                          <p:spTgt spid="1048862"/>
                                        </p:tgtEl>
                                        <p:attrNameLst>
                                          <p:attrName>ppt_w</p:attrName>
                                        </p:attrNameLst>
                                      </p:cBhvr>
                                      <p:tavLst>
                                        <p:tav tm="0">
                                          <p:val>
                                            <p:strVal val="#ppt_w"/>
                                          </p:val>
                                        </p:tav>
                                        <p:tav tm="100000">
                                          <p:val>
                                            <p:strVal val="#ppt_w"/>
                                          </p:val>
                                        </p:tav>
                                      </p:tavLst>
                                    </p:anim>
                                    <p:anim calcmode="lin" valueType="num">
                                      <p:cBhvr>
                                        <p:cTn id="25" dur="750" fill="hold"/>
                                        <p:tgtEl>
                                          <p:spTgt spid="1048862"/>
                                        </p:tgtEl>
                                        <p:attrNameLst>
                                          <p:attrName>ppt_h</p:attrName>
                                        </p:attrNameLst>
                                      </p:cBhvr>
                                      <p:tavLst>
                                        <p:tav tm="0">
                                          <p:val>
                                            <p:fltVal val="0.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59" grpId="0"/>
      <p:bldP spid="1048859" grpId="1"/>
      <p:bldP spid="1048859" grpId="2"/>
      <p:bldP spid="1048859" grpId="3"/>
      <p:bldP spid="104886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46" name=""/>
        <p:cNvGrpSpPr/>
        <p:nvPr/>
      </p:nvGrpSpPr>
      <p:grpSpPr>
        <a:xfrm>
          <a:off x="0" y="0"/>
          <a:ext cx="0" cy="0"/>
          <a:chOff x="0" y="0"/>
          <a:chExt cx="0" cy="0"/>
        </a:xfrm>
      </p:grpSpPr>
      <p:sp>
        <p:nvSpPr>
          <p:cNvPr id="1048598" name="任意多边形 3"/>
          <p:cNvSpPr/>
          <p:nvPr>
            <p:custDataLst>
              <p:tags r:id="rId1"/>
            </p:custDataLst>
          </p:nvPr>
        </p:nvSpPr>
        <p:spPr bwMode="auto">
          <a:xfrm>
            <a:off x="1285240" y="1431290"/>
            <a:ext cx="1790700" cy="389255"/>
          </a:xfrm>
          <a:prstGeom prst="homePlate">
            <a:avLst/>
          </a:prstGeom>
          <a:gradFill>
            <a:gsLst>
              <a:gs pos="0">
                <a:srgbClr val="376FFF">
                  <a:lumMod val="60000"/>
                  <a:lumOff val="40000"/>
                </a:srgbClr>
              </a:gs>
              <a:gs pos="50000">
                <a:srgbClr val="376FFF"/>
              </a:gs>
              <a:gs pos="100000">
                <a:srgbClr val="376FFF"/>
              </a:gs>
            </a:gsLst>
            <a:lin ang="0" scaled="0"/>
          </a:gradFill>
          <a:ln w="12700" cap="flat" cmpd="sng" algn="ctr">
            <a:solidFill>
              <a:srgbClr val="376FFF"/>
            </a:solidFill>
            <a:prstDash val="solid"/>
            <a:miter lim="800000"/>
          </a:ln>
          <a:effectLst>
            <a:outerShdw blurRad="444500" dist="127000" dir="5400000" algn="t" rotWithShape="0">
              <a:srgbClr val="376FFF">
                <a:alpha val="25000"/>
              </a:srgbClr>
            </a:outerShdw>
          </a:effectLst>
        </p:spPr>
        <p:txBody>
          <a:bodyPr rot="0" spcFirstLastPara="0" vertOverflow="overflow" horzOverflow="overflow" vert="horz" wrap="none" lIns="91440" tIns="36195" rIns="91440" bIns="71755" numCol="1" spcCol="0" rtlCol="0" fromWordArt="0" anchor="ctr" anchorCtr="0" forceAA="0" compatLnSpc="1">
            <a:noAutofit/>
          </a:bodyPr>
          <a:p>
            <a:pPr lvl="0" algn="ctr">
              <a:spcBef>
                <a:spcPct val="0"/>
              </a:spcBef>
              <a:spcAft>
                <a:spcPct val="0"/>
              </a:spcAft>
              <a:buClrTx/>
              <a:buSzTx/>
              <a:buFontTx/>
            </a:pPr>
            <a:r>
              <a:rPr lang="zh-CN" altLang="en-US" b="1">
                <a:solidFill>
                  <a:srgbClr val="FFFFFF"/>
                </a:solidFill>
                <a:latin typeface="微软雅黑" panose="020B0503020204020204" pitchFamily="34" charset="-122"/>
                <a:cs typeface="微软雅黑" panose="020B0503020204020204" pitchFamily="34" charset="-122"/>
                <a:sym typeface="微软雅黑" panose="020B0503020204020204" pitchFamily="34" charset="-122"/>
              </a:rPr>
              <a:t>企业资质</a:t>
            </a:r>
            <a:endParaRPr lang="zh-CN" altLang="en-US" b="1">
              <a:solidFill>
                <a:srgbClr val="FFFFFF"/>
              </a:solidFill>
              <a:latin typeface="微软雅黑" panose="020B0503020204020204" pitchFamily="34" charset="-122"/>
              <a:cs typeface="微软雅黑" panose="020B0503020204020204" pitchFamily="34" charset="-122"/>
              <a:sym typeface="微软雅黑" panose="020B0503020204020204" pitchFamily="34" charset="-122"/>
            </a:endParaRPr>
          </a:p>
        </p:txBody>
      </p:sp>
      <p:sp>
        <p:nvSpPr>
          <p:cNvPr id="1048599" name="文本框 28"/>
          <p:cNvSpPr txBox="1"/>
          <p:nvPr/>
        </p:nvSpPr>
        <p:spPr>
          <a:xfrm>
            <a:off x="3280410" y="1355090"/>
            <a:ext cx="8395335" cy="455930"/>
          </a:xfrm>
          <a:prstGeom prst="rect">
            <a:avLst/>
          </a:prstGeom>
          <a:noFill/>
        </p:spPr>
        <p:txBody>
          <a:bodyPr wrap="square" rtlCol="0">
            <a:noAutofit/>
          </a:bodyPr>
          <a:p>
            <a:pPr algn="l">
              <a:lnSpc>
                <a:spcPct val="130000"/>
              </a:lnSpc>
              <a:buClrTx/>
              <a:buSzTx/>
              <a:buFontTx/>
            </a:pPr>
            <a:r>
              <a:rPr lang="zh-CN" altLang="en-US" b="1" u="sng" dirty="0">
                <a:solidFill>
                  <a:srgbClr val="000000">
                    <a:lumMod val="65000"/>
                    <a:lumOff val="35000"/>
                  </a:srgbClr>
                </a:solidFill>
                <a:latin typeface="微软雅黑" panose="020B0503020204020204" pitchFamily="34" charset="-122"/>
                <a:cs typeface="微软雅黑" panose="020B0503020204020204" pitchFamily="34" charset="-122"/>
                <a:sym typeface="+mn-ea"/>
              </a:rPr>
              <a:t>国家高新技术企业、科技型中小企业、</a:t>
            </a:r>
            <a:r>
              <a:rPr lang="en-US" altLang="zh-CN" b="1" u="sng" dirty="0">
                <a:solidFill>
                  <a:schemeClr val="accent1">
                    <a:lumMod val="75000"/>
                  </a:schemeClr>
                </a:solidFill>
                <a:latin typeface="微软雅黑" panose="020B0503020204020204" pitchFamily="34" charset="-122"/>
                <a:cs typeface="微软雅黑" panose="020B0503020204020204" pitchFamily="34" charset="-122"/>
                <a:sym typeface="+mn-ea"/>
              </a:rPr>
              <a:t>A</a:t>
            </a:r>
            <a:r>
              <a:rPr lang="zh-CN" altLang="en-US" b="1" u="sng" dirty="0">
                <a:solidFill>
                  <a:srgbClr val="000000">
                    <a:lumMod val="65000"/>
                    <a:lumOff val="35000"/>
                  </a:srgbClr>
                </a:solidFill>
                <a:latin typeface="微软雅黑" panose="020B0503020204020204" pitchFamily="34" charset="-122"/>
                <a:cs typeface="微软雅黑" panose="020B0503020204020204" pitchFamily="34" charset="-122"/>
                <a:sym typeface="+mn-ea"/>
              </a:rPr>
              <a:t>级纳税人</a:t>
            </a:r>
            <a:r>
              <a:rPr lang="en-US" altLang="zh-CN" b="1" u="sng" dirty="0">
                <a:solidFill>
                  <a:srgbClr val="000000">
                    <a:lumMod val="65000"/>
                    <a:lumOff val="35000"/>
                  </a:srgbClr>
                </a:solidFill>
                <a:latin typeface="微软雅黑" panose="020B0503020204020204" pitchFamily="34" charset="-122"/>
                <a:cs typeface="微软雅黑" panose="020B0503020204020204" pitchFamily="34" charset="-122"/>
                <a:sym typeface="+mn-ea"/>
              </a:rPr>
              <a:t> </a:t>
            </a:r>
            <a:endParaRPr lang="en-US" altLang="zh-CN" b="1" u="sng" dirty="0">
              <a:solidFill>
                <a:srgbClr val="000000">
                  <a:lumMod val="65000"/>
                  <a:lumOff val="35000"/>
                </a:srgbClr>
              </a:solidFill>
              <a:latin typeface="微软雅黑" panose="020B0503020204020204" pitchFamily="34" charset="-122"/>
              <a:cs typeface="微软雅黑" panose="020B0503020204020204" pitchFamily="34" charset="-122"/>
              <a:sym typeface="+mn-ea"/>
            </a:endParaRPr>
          </a:p>
        </p:txBody>
      </p:sp>
      <p:sp>
        <p:nvSpPr>
          <p:cNvPr id="1048600" name="任意多边形 3"/>
          <p:cNvSpPr/>
          <p:nvPr>
            <p:custDataLst>
              <p:tags r:id="rId2"/>
            </p:custDataLst>
          </p:nvPr>
        </p:nvSpPr>
        <p:spPr bwMode="auto">
          <a:xfrm>
            <a:off x="1285875" y="1976120"/>
            <a:ext cx="1790700" cy="389255"/>
          </a:xfrm>
          <a:prstGeom prst="homePlate">
            <a:avLst/>
          </a:prstGeom>
          <a:gradFill>
            <a:gsLst>
              <a:gs pos="0">
                <a:srgbClr val="376FFF">
                  <a:lumMod val="60000"/>
                  <a:lumOff val="40000"/>
                </a:srgbClr>
              </a:gs>
              <a:gs pos="50000">
                <a:srgbClr val="376FFF"/>
              </a:gs>
              <a:gs pos="100000">
                <a:srgbClr val="376FFF"/>
              </a:gs>
            </a:gsLst>
            <a:lin ang="0" scaled="0"/>
          </a:gradFill>
          <a:ln w="12700" cap="flat" cmpd="sng" algn="ctr">
            <a:solidFill>
              <a:srgbClr val="376FFF"/>
            </a:solidFill>
            <a:prstDash val="solid"/>
            <a:miter lim="800000"/>
          </a:ln>
          <a:effectLst>
            <a:outerShdw blurRad="444500" dist="127000" dir="5400000" algn="t" rotWithShape="0">
              <a:srgbClr val="376FFF">
                <a:alpha val="25000"/>
              </a:srgbClr>
            </a:outerShdw>
          </a:effectLst>
        </p:spPr>
        <p:txBody>
          <a:bodyPr rot="0" spcFirstLastPara="0" vertOverflow="overflow" horzOverflow="overflow" vert="horz" wrap="none" lIns="91440" tIns="36195" rIns="91440" bIns="71755" numCol="1" spcCol="0" rtlCol="0" fromWordArt="0" anchor="ctr" anchorCtr="0" forceAA="0" compatLnSpc="1">
            <a:noAutofit/>
          </a:bodyPr>
          <a:p>
            <a:pPr lvl="0" algn="ctr">
              <a:spcBef>
                <a:spcPct val="0"/>
              </a:spcBef>
              <a:spcAft>
                <a:spcPct val="0"/>
              </a:spcAft>
              <a:buClrTx/>
              <a:buSzTx/>
              <a:buFontTx/>
            </a:pPr>
            <a:r>
              <a:rPr lang="zh-CN" altLang="en-US" b="1">
                <a:solidFill>
                  <a:srgbClr val="FFFFFF"/>
                </a:solidFill>
                <a:latin typeface="微软雅黑" panose="020B0503020204020204" pitchFamily="34" charset="-122"/>
                <a:cs typeface="微软雅黑" panose="020B0503020204020204" pitchFamily="34" charset="-122"/>
                <a:sym typeface="微软雅黑" panose="020B0503020204020204" pitchFamily="34" charset="-122"/>
              </a:rPr>
              <a:t>专利项目</a:t>
            </a:r>
            <a:endParaRPr lang="zh-CN" altLang="en-US" b="1">
              <a:solidFill>
                <a:srgbClr val="FFFFFF"/>
              </a:solidFill>
              <a:latin typeface="微软雅黑" panose="020B0503020204020204" pitchFamily="34" charset="-122"/>
              <a:cs typeface="微软雅黑" panose="020B0503020204020204" pitchFamily="34" charset="-122"/>
              <a:sym typeface="微软雅黑" panose="020B0503020204020204" pitchFamily="34" charset="-122"/>
            </a:endParaRPr>
          </a:p>
        </p:txBody>
      </p:sp>
      <p:sp>
        <p:nvSpPr>
          <p:cNvPr id="1048601" name="文本框 30"/>
          <p:cNvSpPr txBox="1"/>
          <p:nvPr>
            <p:custDataLst>
              <p:tags r:id="rId3"/>
            </p:custDataLst>
          </p:nvPr>
        </p:nvSpPr>
        <p:spPr>
          <a:xfrm>
            <a:off x="3315970" y="1789430"/>
            <a:ext cx="5988050" cy="527685"/>
          </a:xfrm>
          <a:prstGeom prst="rect">
            <a:avLst/>
          </a:prstGeom>
          <a:noFill/>
        </p:spPr>
        <p:txBody>
          <a:bodyPr wrap="square" rtlCol="0">
            <a:noAutofit/>
          </a:bodyPr>
          <a:p>
            <a:pPr>
              <a:lnSpc>
                <a:spcPct val="130000"/>
              </a:lnSpc>
              <a:spcBef>
                <a:spcPct val="0"/>
              </a:spcBef>
              <a:spcAft>
                <a:spcPct val="0"/>
              </a:spcAft>
            </a:pPr>
            <a:r>
              <a:rPr lang="zh-CN" altLang="en-US" b="1" u="sng" dirty="0">
                <a:solidFill>
                  <a:srgbClr val="000000">
                    <a:lumMod val="65000"/>
                    <a:lumOff val="35000"/>
                  </a:srgbClr>
                </a:solidFill>
                <a:latin typeface="微软雅黑" panose="020B0503020204020204" pitchFamily="34" charset="-122"/>
                <a:cs typeface="微软雅黑" panose="020B0503020204020204" pitchFamily="34" charset="-122"/>
              </a:rPr>
              <a:t>专利证书共</a:t>
            </a:r>
            <a:r>
              <a:rPr lang="en-US" altLang="zh-CN" b="1" u="sng" dirty="0">
                <a:solidFill>
                  <a:schemeClr val="accent1">
                    <a:lumMod val="75000"/>
                  </a:schemeClr>
                </a:solidFill>
                <a:latin typeface="微软雅黑" panose="020B0503020204020204" pitchFamily="34" charset="-122"/>
                <a:cs typeface="微软雅黑" panose="020B0503020204020204" pitchFamily="34" charset="-122"/>
                <a:sym typeface="+mn-ea"/>
              </a:rPr>
              <a:t>22</a:t>
            </a:r>
            <a:r>
              <a:rPr lang="zh-CN" altLang="en-US" b="1" u="sng" dirty="0">
                <a:solidFill>
                  <a:srgbClr val="000000">
                    <a:lumMod val="65000"/>
                    <a:lumOff val="35000"/>
                  </a:srgbClr>
                </a:solidFill>
                <a:latin typeface="微软雅黑" panose="020B0503020204020204" pitchFamily="34" charset="-122"/>
                <a:cs typeface="微软雅黑" panose="020B0503020204020204" pitchFamily="34" charset="-122"/>
                <a:sym typeface="+mn-ea"/>
              </a:rPr>
              <a:t>项</a:t>
            </a:r>
            <a:r>
              <a:rPr lang="zh-CN" altLang="en-US" b="1" u="sng" dirty="0">
                <a:solidFill>
                  <a:srgbClr val="000000">
                    <a:lumMod val="65000"/>
                    <a:lumOff val="35000"/>
                  </a:srgbClr>
                </a:solidFill>
                <a:latin typeface="微软雅黑" panose="020B0503020204020204" pitchFamily="34" charset="-122"/>
                <a:cs typeface="微软雅黑" panose="020B0503020204020204" pitchFamily="34" charset="-122"/>
              </a:rPr>
              <a:t>，软著</a:t>
            </a:r>
            <a:r>
              <a:rPr lang="en-US" altLang="zh-CN" sz="2400" b="1" u="sng">
                <a:solidFill>
                  <a:schemeClr val="accent1">
                    <a:lumMod val="75000"/>
                  </a:schemeClr>
                </a:solidFill>
              </a:rPr>
              <a:t>15</a:t>
            </a:r>
            <a:r>
              <a:rPr lang="zh-CN" altLang="en-US" b="1" u="sng" dirty="0">
                <a:solidFill>
                  <a:srgbClr val="000000">
                    <a:lumMod val="65000"/>
                    <a:lumOff val="35000"/>
                  </a:srgbClr>
                </a:solidFill>
                <a:latin typeface="微软雅黑" panose="020B0503020204020204" pitchFamily="34" charset="-122"/>
                <a:cs typeface="微软雅黑" panose="020B0503020204020204" pitchFamily="34" charset="-122"/>
              </a:rPr>
              <a:t>项，质量体系</a:t>
            </a:r>
            <a:r>
              <a:rPr lang="en-US" altLang="zh-CN" b="1" u="sng">
                <a:solidFill>
                  <a:schemeClr val="accent1">
                    <a:lumMod val="75000"/>
                  </a:schemeClr>
                </a:solidFill>
                <a:sym typeface="+mn-ea"/>
              </a:rPr>
              <a:t>ISO9001</a:t>
            </a:r>
            <a:endParaRPr lang="zh-CN" altLang="en-US" b="1" u="sng" dirty="0">
              <a:solidFill>
                <a:srgbClr val="000000">
                  <a:lumMod val="65000"/>
                  <a:lumOff val="35000"/>
                </a:srgbClr>
              </a:solidFill>
              <a:latin typeface="微软雅黑" panose="020B0503020204020204" pitchFamily="34" charset="-122"/>
              <a:cs typeface="微软雅黑" panose="020B0503020204020204" pitchFamily="34" charset="-122"/>
              <a:sym typeface="+mn-ea"/>
            </a:endParaRPr>
          </a:p>
        </p:txBody>
      </p:sp>
      <p:sp>
        <p:nvSpPr>
          <p:cNvPr id="1048602" name="矩形 4"/>
          <p:cNvSpPr/>
          <p:nvPr>
            <p:custDataLst>
              <p:tags r:id="rId4"/>
            </p:custDataLst>
          </p:nvPr>
        </p:nvSpPr>
        <p:spPr>
          <a:xfrm>
            <a:off x="3366770" y="2418715"/>
            <a:ext cx="7539990" cy="442595"/>
          </a:xfrm>
          <a:prstGeom prst="rect">
            <a:avLst/>
          </a:prstGeom>
          <a:noFill/>
        </p:spPr>
        <p:txBody>
          <a:bodyPr wrap="square" lIns="0" tIns="0" rIns="0" bIns="0" rtlCol="0" anchor="t" anchorCtr="0">
            <a:noAutofit/>
          </a:bodyPr>
          <a:p>
            <a:pPr>
              <a:lnSpc>
                <a:spcPct val="130000"/>
              </a:lnSpc>
              <a:spcBef>
                <a:spcPct val="0"/>
              </a:spcBef>
              <a:spcAft>
                <a:spcPct val="0"/>
              </a:spcAft>
            </a:pPr>
            <a:r>
              <a:rPr lang="zh-CN" altLang="en-US" b="1" u="sng" dirty="0">
                <a:solidFill>
                  <a:srgbClr val="000000">
                    <a:lumMod val="65000"/>
                    <a:lumOff val="35000"/>
                  </a:srgbClr>
                </a:solidFill>
                <a:latin typeface="微软雅黑" panose="020B0503020204020204" pitchFamily="34" charset="-122"/>
                <a:cs typeface="微软雅黑" panose="020B0503020204020204" pitchFamily="34" charset="-122"/>
              </a:rPr>
              <a:t>合作中央企</a:t>
            </a:r>
            <a:r>
              <a:rPr lang="en-US" altLang="zh-CN" b="1" u="sng" dirty="0">
                <a:solidFill>
                  <a:schemeClr val="accent1">
                    <a:lumMod val="75000"/>
                  </a:schemeClr>
                </a:solidFill>
                <a:latin typeface="微软雅黑" panose="020B0503020204020204" pitchFamily="34" charset="-122"/>
                <a:cs typeface="微软雅黑" panose="020B0503020204020204" pitchFamily="34" charset="-122"/>
              </a:rPr>
              <a:t>6</a:t>
            </a:r>
            <a:r>
              <a:rPr lang="zh-CN" altLang="en-US" b="1" u="sng" dirty="0">
                <a:solidFill>
                  <a:srgbClr val="000000">
                    <a:lumMod val="65000"/>
                    <a:lumOff val="35000"/>
                  </a:srgbClr>
                </a:solidFill>
                <a:latin typeface="微软雅黑" panose="020B0503020204020204" pitchFamily="34" charset="-122"/>
                <a:cs typeface="微软雅黑" panose="020B0503020204020204" pitchFamily="34" charset="-122"/>
              </a:rPr>
              <a:t>个，科研项目</a:t>
            </a:r>
            <a:r>
              <a:rPr lang="en-US" altLang="zh-CN" sz="2400" b="1" u="sng">
                <a:solidFill>
                  <a:schemeClr val="accent1">
                    <a:lumMod val="75000"/>
                  </a:schemeClr>
                </a:solidFill>
              </a:rPr>
              <a:t>5</a:t>
            </a:r>
            <a:r>
              <a:rPr lang="zh-CN" altLang="en-US" b="1" u="sng" dirty="0">
                <a:solidFill>
                  <a:srgbClr val="000000">
                    <a:lumMod val="65000"/>
                    <a:lumOff val="35000"/>
                  </a:srgbClr>
                </a:solidFill>
                <a:latin typeface="微软雅黑" panose="020B0503020204020204" pitchFamily="34" charset="-122"/>
                <a:cs typeface="微软雅黑" panose="020B0503020204020204" pitchFamily="34" charset="-122"/>
              </a:rPr>
              <a:t>个，上市龙头企业</a:t>
            </a:r>
            <a:r>
              <a:rPr lang="en-US" altLang="zh-CN" b="1" u="sng" dirty="0">
                <a:solidFill>
                  <a:schemeClr val="accent1">
                    <a:lumMod val="75000"/>
                  </a:schemeClr>
                </a:solidFill>
                <a:latin typeface="微软雅黑" panose="020B0503020204020204" pitchFamily="34" charset="-122"/>
                <a:cs typeface="微软雅黑" panose="020B0503020204020204" pitchFamily="34" charset="-122"/>
                <a:sym typeface="+mn-ea"/>
              </a:rPr>
              <a:t>15</a:t>
            </a:r>
            <a:r>
              <a:rPr lang="zh-CN" altLang="en-US" b="1" u="sng" dirty="0">
                <a:solidFill>
                  <a:srgbClr val="000000">
                    <a:lumMod val="65000"/>
                    <a:lumOff val="35000"/>
                  </a:srgbClr>
                </a:solidFill>
                <a:latin typeface="微软雅黑" panose="020B0503020204020204" pitchFamily="34" charset="-122"/>
                <a:cs typeface="微软雅黑" panose="020B0503020204020204" pitchFamily="34" charset="-122"/>
                <a:sym typeface="+mn-ea"/>
              </a:rPr>
              <a:t>家，累计客户</a:t>
            </a:r>
            <a:r>
              <a:rPr lang="en-US" altLang="zh-CN" b="1" u="sng" dirty="0">
                <a:solidFill>
                  <a:schemeClr val="accent1">
                    <a:lumMod val="75000"/>
                  </a:schemeClr>
                </a:solidFill>
                <a:latin typeface="微软雅黑" panose="020B0503020204020204" pitchFamily="34" charset="-122"/>
                <a:cs typeface="微软雅黑" panose="020B0503020204020204" pitchFamily="34" charset="-122"/>
                <a:sym typeface="+mn-ea"/>
              </a:rPr>
              <a:t>12</a:t>
            </a:r>
            <a:r>
              <a:rPr lang="en-US" altLang="zh-CN" b="1" u="sng" dirty="0">
                <a:solidFill>
                  <a:schemeClr val="accent1">
                    <a:lumMod val="75000"/>
                  </a:schemeClr>
                </a:solidFill>
                <a:latin typeface="微软雅黑" panose="020B0503020204020204" pitchFamily="34" charset="-122"/>
                <a:cs typeface="微软雅黑" panose="020B0503020204020204" pitchFamily="34" charset="-122"/>
                <a:sym typeface="+mn-ea"/>
              </a:rPr>
              <a:t>00</a:t>
            </a:r>
            <a:r>
              <a:rPr lang="zh-CN" altLang="en-US" b="1" u="sng" dirty="0">
                <a:solidFill>
                  <a:srgbClr val="000000">
                    <a:lumMod val="65000"/>
                    <a:lumOff val="35000"/>
                  </a:srgbClr>
                </a:solidFill>
                <a:latin typeface="微软雅黑" panose="020B0503020204020204" pitchFamily="34" charset="-122"/>
                <a:cs typeface="微软雅黑" panose="020B0503020204020204" pitchFamily="34" charset="-122"/>
                <a:sym typeface="+mn-ea"/>
              </a:rPr>
              <a:t>余</a:t>
            </a:r>
            <a:endParaRPr lang="zh-CN" altLang="en-US" b="1" u="sng" dirty="0">
              <a:solidFill>
                <a:srgbClr val="000000">
                  <a:lumMod val="65000"/>
                  <a:lumOff val="35000"/>
                </a:srgbClr>
              </a:solidFill>
              <a:latin typeface="微软雅黑" panose="020B0503020204020204" pitchFamily="34" charset="-122"/>
              <a:cs typeface="微软雅黑" panose="020B0503020204020204" pitchFamily="34" charset="-122"/>
            </a:endParaRPr>
          </a:p>
        </p:txBody>
      </p:sp>
      <p:sp>
        <p:nvSpPr>
          <p:cNvPr id="1048603" name="任意多边形 3"/>
          <p:cNvSpPr/>
          <p:nvPr>
            <p:custDataLst>
              <p:tags r:id="rId5"/>
            </p:custDataLst>
          </p:nvPr>
        </p:nvSpPr>
        <p:spPr bwMode="auto">
          <a:xfrm>
            <a:off x="1290955" y="2523490"/>
            <a:ext cx="1790700" cy="389255"/>
          </a:xfrm>
          <a:prstGeom prst="homePlate">
            <a:avLst/>
          </a:prstGeom>
          <a:gradFill>
            <a:gsLst>
              <a:gs pos="0">
                <a:srgbClr val="376FFF">
                  <a:lumMod val="60000"/>
                  <a:lumOff val="40000"/>
                </a:srgbClr>
              </a:gs>
              <a:gs pos="50000">
                <a:srgbClr val="376FFF"/>
              </a:gs>
              <a:gs pos="100000">
                <a:srgbClr val="376FFF"/>
              </a:gs>
            </a:gsLst>
            <a:lin ang="0" scaled="0"/>
          </a:gradFill>
          <a:ln w="12700" cap="flat" cmpd="sng" algn="ctr">
            <a:solidFill>
              <a:srgbClr val="376FFF"/>
            </a:solidFill>
            <a:prstDash val="solid"/>
            <a:miter lim="800000"/>
          </a:ln>
          <a:effectLst>
            <a:outerShdw blurRad="444500" dist="127000" dir="5400000" algn="t" rotWithShape="0">
              <a:srgbClr val="376FFF">
                <a:alpha val="25000"/>
              </a:srgbClr>
            </a:outerShdw>
          </a:effectLst>
        </p:spPr>
        <p:txBody>
          <a:bodyPr rot="0" spcFirstLastPara="0" vertOverflow="overflow" horzOverflow="overflow" vert="horz" wrap="none" lIns="91440" tIns="36195" rIns="91440" bIns="71755" numCol="1" spcCol="0" rtlCol="0" fromWordArt="0" anchor="ctr" anchorCtr="0" forceAA="0" compatLnSpc="1">
            <a:noAutofit/>
          </a:bodyPr>
          <a:p>
            <a:pPr lvl="0" algn="ctr">
              <a:spcBef>
                <a:spcPct val="0"/>
              </a:spcBef>
              <a:spcAft>
                <a:spcPct val="0"/>
              </a:spcAft>
              <a:buClrTx/>
              <a:buSzTx/>
              <a:buFontTx/>
            </a:pPr>
            <a:r>
              <a:rPr lang="zh-CN" altLang="en-US" b="1">
                <a:solidFill>
                  <a:srgbClr val="FFFFFF"/>
                </a:solidFill>
                <a:latin typeface="微软雅黑" panose="020B0503020204020204" pitchFamily="34" charset="-122"/>
                <a:cs typeface="微软雅黑" panose="020B0503020204020204" pitchFamily="34" charset="-122"/>
                <a:sym typeface="微软雅黑" panose="020B0503020204020204" pitchFamily="34" charset="-122"/>
              </a:rPr>
              <a:t>战略合作</a:t>
            </a:r>
            <a:endParaRPr lang="zh-CN" altLang="en-US" b="1">
              <a:solidFill>
                <a:srgbClr val="FFFFFF"/>
              </a:solidFill>
              <a:latin typeface="微软雅黑" panose="020B0503020204020204" pitchFamily="34" charset="-122"/>
              <a:cs typeface="微软雅黑" panose="020B0503020204020204" pitchFamily="34" charset="-122"/>
              <a:sym typeface="微软雅黑" panose="020B0503020204020204" pitchFamily="34" charset="-122"/>
            </a:endParaRPr>
          </a:p>
        </p:txBody>
      </p:sp>
      <p:sp>
        <p:nvSpPr>
          <p:cNvPr id="1048604" name="rect"/>
          <p:cNvSpPr/>
          <p:nvPr/>
        </p:nvSpPr>
        <p:spPr>
          <a:xfrm>
            <a:off x="0" y="232410"/>
            <a:ext cx="12192000" cy="212725"/>
          </a:xfrm>
          <a:prstGeom prst="rect">
            <a:avLst/>
          </a:prstGeom>
          <a:solidFill>
            <a:srgbClr val="71BCE9">
              <a:alpha val="49803"/>
            </a:srgbClr>
          </a:solidFill>
          <a:ln cap="flat">
            <a:noFill/>
            <a:prstDash val="solid"/>
            <a:miter lim="0"/>
          </a:ln>
        </p:spPr>
        <p:txBody>
          <a:bodyPr rtlCol="0"/>
          <a:p>
            <a:pPr algn="ctr"/>
            <a:endParaRPr lang="zh-CN" altLang="en-US"/>
          </a:p>
        </p:txBody>
      </p:sp>
      <p:sp>
        <p:nvSpPr>
          <p:cNvPr id="1048605" name="textbox 544"/>
          <p:cNvSpPr/>
          <p:nvPr/>
        </p:nvSpPr>
        <p:spPr>
          <a:xfrm>
            <a:off x="516879" y="611690"/>
            <a:ext cx="1238250" cy="349250"/>
          </a:xfrm>
          <a:prstGeom prst="rect">
            <a:avLst/>
          </a:prstGeom>
        </p:spPr>
        <p:txBody>
          <a:bodyPr vert="horz" wrap="square" lIns="0" tIns="0" rIns="0" bIns="0"/>
          <a:p>
            <a:pPr algn="l" rtl="0" eaLnBrk="0">
              <a:lnSpc>
                <a:spcPct val="95000"/>
              </a:lnSpc>
            </a:pPr>
            <a:endParaRPr lang="en-US" altLang="en-US" sz="100" dirty="0"/>
          </a:p>
          <a:p>
            <a:pPr marL="12700" algn="l" rtl="0" eaLnBrk="0">
              <a:lnSpc>
                <a:spcPct val="88000"/>
              </a:lnSpc>
            </a:pPr>
            <a:r>
              <a:rPr sz="2400" b="1" kern="0" spc="-20" dirty="0">
                <a:solidFill>
                  <a:srgbClr val="71BCE9">
                    <a:alpha val="100000"/>
                  </a:srgbClr>
                </a:solidFill>
                <a:latin typeface="微软雅黑" panose="020B0503020204020204" pitchFamily="34" charset="-122"/>
                <a:ea typeface="微软雅黑" panose="020B0503020204020204" pitchFamily="34" charset="-122"/>
                <a:cs typeface="微软雅黑" panose="020B0503020204020204" pitchFamily="34" charset="-122"/>
              </a:rPr>
              <a:t>企业资质</a:t>
            </a:r>
            <a:endParaRPr lang="en-US" altLang="en-US" sz="2400" dirty="0"/>
          </a:p>
        </p:txBody>
      </p:sp>
      <p:pic>
        <p:nvPicPr>
          <p:cNvPr id="2" name="图片 1"/>
          <p:cNvPicPr>
            <a:picLocks noChangeAspect="1"/>
          </p:cNvPicPr>
          <p:nvPr/>
        </p:nvPicPr>
        <p:blipFill>
          <a:blip r:embed="rId6"/>
          <a:stretch>
            <a:fillRect/>
          </a:stretch>
        </p:blipFill>
        <p:spPr>
          <a:xfrm>
            <a:off x="388620" y="3380740"/>
            <a:ext cx="11676380" cy="349504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24" name=""/>
        <p:cNvGrpSpPr/>
        <p:nvPr/>
      </p:nvGrpSpPr>
      <p:grpSpPr>
        <a:xfrm>
          <a:off x="0" y="0"/>
          <a:ext cx="0" cy="0"/>
          <a:chOff x="0" y="0"/>
          <a:chExt cx="0" cy="0"/>
        </a:xfrm>
      </p:grpSpPr>
      <p:pic>
        <p:nvPicPr>
          <p:cNvPr id="2097152" name="图片 12"/>
          <p:cNvPicPr>
            <a:picLocks noChangeAspect="1"/>
          </p:cNvPicPr>
          <p:nvPr/>
        </p:nvPicPr>
        <p:blipFill>
          <a:blip r:embed="rId1"/>
          <a:stretch>
            <a:fillRect/>
          </a:stretch>
        </p:blipFill>
        <p:spPr>
          <a:xfrm>
            <a:off x="10577212" y="-2956"/>
            <a:ext cx="1586506" cy="527073"/>
          </a:xfrm>
          <a:prstGeom prst="rect">
            <a:avLst/>
          </a:prstGeom>
        </p:spPr>
      </p:pic>
      <p:grpSp>
        <p:nvGrpSpPr>
          <p:cNvPr id="25" name="object 2"/>
          <p:cNvGrpSpPr/>
          <p:nvPr/>
        </p:nvGrpSpPr>
        <p:grpSpPr>
          <a:xfrm>
            <a:off x="9243059" y="1287780"/>
            <a:ext cx="2948940" cy="2217420"/>
            <a:chOff x="9243059" y="1287780"/>
            <a:chExt cx="2948940" cy="2217420"/>
          </a:xfrm>
        </p:grpSpPr>
        <p:pic>
          <p:nvPicPr>
            <p:cNvPr id="2097153" name="object 3"/>
            <p:cNvPicPr/>
            <p:nvPr/>
          </p:nvPicPr>
          <p:blipFill>
            <a:blip r:embed="rId2" cstate="print"/>
            <a:stretch>
              <a:fillRect/>
            </a:stretch>
          </p:blipFill>
          <p:spPr>
            <a:xfrm>
              <a:off x="9243059" y="1287780"/>
              <a:ext cx="2948938" cy="2217420"/>
            </a:xfrm>
            <a:prstGeom prst="rect">
              <a:avLst/>
            </a:prstGeom>
          </p:spPr>
        </p:pic>
        <p:pic>
          <p:nvPicPr>
            <p:cNvPr id="2097154" name="object 4"/>
            <p:cNvPicPr/>
            <p:nvPr/>
          </p:nvPicPr>
          <p:blipFill>
            <a:blip r:embed="rId3"/>
            <a:stretch>
              <a:fillRect/>
            </a:stretch>
          </p:blipFill>
          <p:spPr>
            <a:xfrm>
              <a:off x="9438131" y="1482852"/>
              <a:ext cx="2461260" cy="1647444"/>
            </a:xfrm>
            <a:prstGeom prst="rect">
              <a:avLst/>
            </a:prstGeom>
          </p:spPr>
        </p:pic>
      </p:grpSp>
      <p:grpSp>
        <p:nvGrpSpPr>
          <p:cNvPr id="26" name="object 5"/>
          <p:cNvGrpSpPr/>
          <p:nvPr/>
        </p:nvGrpSpPr>
        <p:grpSpPr>
          <a:xfrm>
            <a:off x="277368" y="3703332"/>
            <a:ext cx="6033770" cy="2268220"/>
            <a:chOff x="277368" y="3703332"/>
            <a:chExt cx="6033770" cy="2268220"/>
          </a:xfrm>
        </p:grpSpPr>
        <p:pic>
          <p:nvPicPr>
            <p:cNvPr id="2097155" name="object 6"/>
            <p:cNvPicPr/>
            <p:nvPr/>
          </p:nvPicPr>
          <p:blipFill>
            <a:blip r:embed="rId4" cstate="print"/>
            <a:stretch>
              <a:fillRect/>
            </a:stretch>
          </p:blipFill>
          <p:spPr>
            <a:xfrm>
              <a:off x="277368" y="3703332"/>
              <a:ext cx="3112135" cy="2267839"/>
            </a:xfrm>
            <a:prstGeom prst="rect">
              <a:avLst/>
            </a:prstGeom>
          </p:spPr>
        </p:pic>
        <p:pic>
          <p:nvPicPr>
            <p:cNvPr id="2097156" name="object 7"/>
            <p:cNvPicPr/>
            <p:nvPr/>
          </p:nvPicPr>
          <p:blipFill>
            <a:blip r:embed="rId5"/>
            <a:stretch>
              <a:fillRect/>
            </a:stretch>
          </p:blipFill>
          <p:spPr>
            <a:xfrm>
              <a:off x="472439" y="3898392"/>
              <a:ext cx="2542032" cy="1697736"/>
            </a:xfrm>
            <a:prstGeom prst="rect">
              <a:avLst/>
            </a:prstGeom>
          </p:spPr>
        </p:pic>
        <p:pic>
          <p:nvPicPr>
            <p:cNvPr id="2097157" name="object 8"/>
            <p:cNvPicPr/>
            <p:nvPr/>
          </p:nvPicPr>
          <p:blipFill>
            <a:blip r:embed="rId6" cstate="print"/>
            <a:stretch>
              <a:fillRect/>
            </a:stretch>
          </p:blipFill>
          <p:spPr>
            <a:xfrm>
              <a:off x="3223260" y="3709441"/>
              <a:ext cx="3087624" cy="2261489"/>
            </a:xfrm>
            <a:prstGeom prst="rect">
              <a:avLst/>
            </a:prstGeom>
          </p:spPr>
        </p:pic>
        <p:pic>
          <p:nvPicPr>
            <p:cNvPr id="2097158" name="object 9"/>
            <p:cNvPicPr/>
            <p:nvPr/>
          </p:nvPicPr>
          <p:blipFill>
            <a:blip r:embed="rId7"/>
            <a:stretch>
              <a:fillRect/>
            </a:stretch>
          </p:blipFill>
          <p:spPr>
            <a:xfrm>
              <a:off x="3418332" y="3904488"/>
              <a:ext cx="2517648" cy="1691639"/>
            </a:xfrm>
            <a:prstGeom prst="rect">
              <a:avLst/>
            </a:prstGeom>
          </p:spPr>
        </p:pic>
      </p:grpSp>
      <p:grpSp>
        <p:nvGrpSpPr>
          <p:cNvPr id="27" name="object 10"/>
          <p:cNvGrpSpPr/>
          <p:nvPr/>
        </p:nvGrpSpPr>
        <p:grpSpPr>
          <a:xfrm>
            <a:off x="211836" y="1034796"/>
            <a:ext cx="11980545" cy="5015230"/>
            <a:chOff x="211836" y="1034796"/>
            <a:chExt cx="11980545" cy="5015230"/>
          </a:xfrm>
        </p:grpSpPr>
        <p:pic>
          <p:nvPicPr>
            <p:cNvPr id="2097159" name="object 11"/>
            <p:cNvPicPr/>
            <p:nvPr/>
          </p:nvPicPr>
          <p:blipFill>
            <a:blip r:embed="rId8" cstate="print"/>
            <a:stretch>
              <a:fillRect/>
            </a:stretch>
          </p:blipFill>
          <p:spPr>
            <a:xfrm>
              <a:off x="9124188" y="3686568"/>
              <a:ext cx="3067811" cy="2267839"/>
            </a:xfrm>
            <a:prstGeom prst="rect">
              <a:avLst/>
            </a:prstGeom>
          </p:spPr>
        </p:pic>
        <p:pic>
          <p:nvPicPr>
            <p:cNvPr id="2097160" name="object 12"/>
            <p:cNvPicPr/>
            <p:nvPr/>
          </p:nvPicPr>
          <p:blipFill>
            <a:blip r:embed="rId9"/>
            <a:stretch>
              <a:fillRect/>
            </a:stretch>
          </p:blipFill>
          <p:spPr>
            <a:xfrm>
              <a:off x="9319259" y="3881628"/>
              <a:ext cx="2548128" cy="1697736"/>
            </a:xfrm>
            <a:prstGeom prst="rect">
              <a:avLst/>
            </a:prstGeom>
          </p:spPr>
        </p:pic>
        <p:pic>
          <p:nvPicPr>
            <p:cNvPr id="2097161" name="object 13"/>
            <p:cNvPicPr/>
            <p:nvPr/>
          </p:nvPicPr>
          <p:blipFill>
            <a:blip r:embed="rId10" cstate="print"/>
            <a:stretch>
              <a:fillRect/>
            </a:stretch>
          </p:blipFill>
          <p:spPr>
            <a:xfrm>
              <a:off x="6176771" y="1278636"/>
              <a:ext cx="3131820" cy="2281428"/>
            </a:xfrm>
            <a:prstGeom prst="rect">
              <a:avLst/>
            </a:prstGeom>
          </p:spPr>
        </p:pic>
        <p:pic>
          <p:nvPicPr>
            <p:cNvPr id="2097162" name="object 14"/>
            <p:cNvPicPr/>
            <p:nvPr/>
          </p:nvPicPr>
          <p:blipFill>
            <a:blip r:embed="rId11"/>
            <a:stretch>
              <a:fillRect/>
            </a:stretch>
          </p:blipFill>
          <p:spPr>
            <a:xfrm>
              <a:off x="6371844" y="1473708"/>
              <a:ext cx="2561844" cy="1711452"/>
            </a:xfrm>
            <a:prstGeom prst="rect">
              <a:avLst/>
            </a:prstGeom>
          </p:spPr>
        </p:pic>
        <p:pic>
          <p:nvPicPr>
            <p:cNvPr id="2097163" name="object 15"/>
            <p:cNvPicPr/>
            <p:nvPr/>
          </p:nvPicPr>
          <p:blipFill>
            <a:blip r:embed="rId12" cstate="print"/>
            <a:stretch>
              <a:fillRect/>
            </a:stretch>
          </p:blipFill>
          <p:spPr>
            <a:xfrm>
              <a:off x="5894832" y="3422853"/>
              <a:ext cx="3498215" cy="2626867"/>
            </a:xfrm>
            <a:prstGeom prst="rect">
              <a:avLst/>
            </a:prstGeom>
          </p:spPr>
        </p:pic>
        <p:pic>
          <p:nvPicPr>
            <p:cNvPr id="2097164" name="object 16"/>
            <p:cNvPicPr/>
            <p:nvPr/>
          </p:nvPicPr>
          <p:blipFill>
            <a:blip r:embed="rId13"/>
            <a:stretch>
              <a:fillRect/>
            </a:stretch>
          </p:blipFill>
          <p:spPr>
            <a:xfrm>
              <a:off x="6339839" y="3867912"/>
              <a:ext cx="2583180" cy="1711452"/>
            </a:xfrm>
            <a:prstGeom prst="rect">
              <a:avLst/>
            </a:prstGeom>
          </p:spPr>
        </p:pic>
        <p:pic>
          <p:nvPicPr>
            <p:cNvPr id="2097165" name="object 17"/>
            <p:cNvPicPr/>
            <p:nvPr/>
          </p:nvPicPr>
          <p:blipFill>
            <a:blip r:embed="rId14"/>
            <a:stretch>
              <a:fillRect/>
            </a:stretch>
          </p:blipFill>
          <p:spPr>
            <a:xfrm>
              <a:off x="472440" y="1469136"/>
              <a:ext cx="2482596" cy="1661160"/>
            </a:xfrm>
            <a:prstGeom prst="rect">
              <a:avLst/>
            </a:prstGeom>
          </p:spPr>
        </p:pic>
        <p:pic>
          <p:nvPicPr>
            <p:cNvPr id="2097166" name="object 18"/>
            <p:cNvPicPr/>
            <p:nvPr/>
          </p:nvPicPr>
          <p:blipFill>
            <a:blip r:embed="rId15" cstate="print"/>
            <a:stretch>
              <a:fillRect/>
            </a:stretch>
          </p:blipFill>
          <p:spPr>
            <a:xfrm>
              <a:off x="211836" y="1245108"/>
              <a:ext cx="2961894" cy="2151253"/>
            </a:xfrm>
            <a:prstGeom prst="rect">
              <a:avLst/>
            </a:prstGeom>
          </p:spPr>
        </p:pic>
        <p:pic>
          <p:nvPicPr>
            <p:cNvPr id="2097167" name="object 19"/>
            <p:cNvPicPr/>
            <p:nvPr/>
          </p:nvPicPr>
          <p:blipFill>
            <a:blip r:embed="rId16"/>
            <a:stretch>
              <a:fillRect/>
            </a:stretch>
          </p:blipFill>
          <p:spPr>
            <a:xfrm>
              <a:off x="455676" y="1450848"/>
              <a:ext cx="2490216" cy="1679448"/>
            </a:xfrm>
            <a:prstGeom prst="rect">
              <a:avLst/>
            </a:prstGeom>
          </p:spPr>
        </p:pic>
        <p:pic>
          <p:nvPicPr>
            <p:cNvPr id="2097168" name="object 20"/>
            <p:cNvPicPr/>
            <p:nvPr/>
          </p:nvPicPr>
          <p:blipFill>
            <a:blip r:embed="rId17" cstate="print"/>
            <a:stretch>
              <a:fillRect/>
            </a:stretch>
          </p:blipFill>
          <p:spPr>
            <a:xfrm>
              <a:off x="2923031" y="1034796"/>
              <a:ext cx="3407029" cy="2577972"/>
            </a:xfrm>
            <a:prstGeom prst="rect">
              <a:avLst/>
            </a:prstGeom>
          </p:spPr>
        </p:pic>
        <p:pic>
          <p:nvPicPr>
            <p:cNvPr id="2097169" name="object 21"/>
            <p:cNvPicPr/>
            <p:nvPr/>
          </p:nvPicPr>
          <p:blipFill>
            <a:blip r:embed="rId18"/>
            <a:stretch>
              <a:fillRect/>
            </a:stretch>
          </p:blipFill>
          <p:spPr>
            <a:xfrm>
              <a:off x="3381756" y="1455420"/>
              <a:ext cx="2519172" cy="1690115"/>
            </a:xfrm>
            <a:prstGeom prst="rect">
              <a:avLst/>
            </a:prstGeom>
          </p:spPr>
        </p:pic>
      </p:grpSp>
      <p:sp>
        <p:nvSpPr>
          <p:cNvPr id="1048581" name="object 22"/>
          <p:cNvSpPr txBox="1"/>
          <p:nvPr/>
        </p:nvSpPr>
        <p:spPr>
          <a:xfrm>
            <a:off x="551789" y="6172301"/>
            <a:ext cx="2821305" cy="299720"/>
          </a:xfrm>
          <a:prstGeom prst="rect">
            <a:avLst/>
          </a:prstGeom>
        </p:spPr>
        <p:txBody>
          <a:bodyPr vert="horz" wrap="square" lIns="0" tIns="12700" rIns="0" bIns="0" rtlCol="0">
            <a:spAutoFit/>
          </a:bodyPr>
          <a:p>
            <a:pPr marL="12700">
              <a:lnSpc>
                <a:spcPct val="100000"/>
              </a:lnSpc>
              <a:spcBef>
                <a:spcPts val="100"/>
              </a:spcBef>
            </a:pPr>
            <a:r>
              <a:rPr sz="1800" spc="20" dirty="0">
                <a:latin typeface="微软雅黑" panose="020B0503020204020204" pitchFamily="34" charset="-122"/>
                <a:cs typeface="微软雅黑" panose="020B0503020204020204" pitchFamily="34" charset="-122"/>
              </a:rPr>
              <a:t>专注核心控制助力智能制造</a:t>
            </a:r>
            <a:endParaRPr sz="1800">
              <a:latin typeface="微软雅黑" panose="020B0503020204020204" pitchFamily="34" charset="-122"/>
              <a:cs typeface="微软雅黑" panose="020B0503020204020204" pitchFamily="34" charset="-122"/>
            </a:endParaRPr>
          </a:p>
        </p:txBody>
      </p:sp>
      <p:sp>
        <p:nvSpPr>
          <p:cNvPr id="1048582" name="object 23"/>
          <p:cNvSpPr/>
          <p:nvPr/>
        </p:nvSpPr>
        <p:spPr>
          <a:xfrm>
            <a:off x="0" y="289559"/>
            <a:ext cx="233679" cy="643255"/>
          </a:xfrm>
          <a:custGeom>
            <a:avLst/>
            <a:gdLst/>
            <a:ahLst/>
            <a:cxnLst/>
            <a:rect l="l" t="t" r="r" b="b"/>
            <a:pathLst>
              <a:path w="233679" h="643255">
                <a:moveTo>
                  <a:pt x="233172" y="0"/>
                </a:moveTo>
                <a:lnTo>
                  <a:pt x="0" y="0"/>
                </a:lnTo>
                <a:lnTo>
                  <a:pt x="0" y="643128"/>
                </a:lnTo>
                <a:lnTo>
                  <a:pt x="233172" y="643128"/>
                </a:lnTo>
                <a:lnTo>
                  <a:pt x="233172" y="0"/>
                </a:lnTo>
                <a:close/>
              </a:path>
            </a:pathLst>
          </a:custGeom>
          <a:solidFill>
            <a:schemeClr val="accent5">
              <a:lumMod val="60000"/>
              <a:lumOff val="40000"/>
            </a:schemeClr>
          </a:solidFill>
        </p:spPr>
        <p:txBody>
          <a:bodyPr wrap="square" lIns="0" tIns="0" rIns="0" bIns="0" rtlCol="0"/>
          <a:p/>
        </p:txBody>
      </p:sp>
      <p:sp>
        <p:nvSpPr>
          <p:cNvPr id="1048583" name="object 24"/>
          <p:cNvSpPr txBox="1">
            <a:spLocks noGrp="1"/>
          </p:cNvSpPr>
          <p:nvPr>
            <p:ph type="title"/>
          </p:nvPr>
        </p:nvSpPr>
        <p:spPr>
          <a:xfrm>
            <a:off x="443890" y="133239"/>
            <a:ext cx="2511425" cy="829310"/>
          </a:xfrm>
          <a:prstGeom prst="rect">
            <a:avLst/>
          </a:prstGeom>
        </p:spPr>
        <p:txBody>
          <a:bodyPr vert="horz" wrap="square" lIns="0" tIns="109220" rIns="0" bIns="0" rtlCol="0">
            <a:spAutoFit/>
          </a:bodyPr>
          <a:p>
            <a:pPr marL="12700" algn="l">
              <a:lnSpc>
                <a:spcPct val="100000"/>
              </a:lnSpc>
              <a:spcBef>
                <a:spcPts val="860"/>
              </a:spcBef>
            </a:pPr>
            <a:r>
              <a:rPr sz="2800" b="1" spc="-35" dirty="0">
                <a:latin typeface="微软雅黑" panose="020B0503020204020204" pitchFamily="34" charset="-122"/>
                <a:cs typeface="微软雅黑" panose="020B0503020204020204" pitchFamily="34" charset="-122"/>
              </a:rPr>
              <a:t>办</a:t>
            </a:r>
            <a:r>
              <a:rPr sz="2800" b="1" spc="-35" dirty="0">
                <a:latin typeface="微软雅黑" panose="020B0503020204020204" pitchFamily="34" charset="-122"/>
                <a:cs typeface="微软雅黑" panose="020B0503020204020204" pitchFamily="34" charset="-122"/>
              </a:rPr>
              <a:t>公</a:t>
            </a:r>
            <a:r>
              <a:rPr sz="2800" b="1" spc="-35" dirty="0">
                <a:latin typeface="微软雅黑" panose="020B0503020204020204" pitchFamily="34" charset="-122"/>
                <a:cs typeface="微软雅黑" panose="020B0503020204020204" pitchFamily="34" charset="-122"/>
              </a:rPr>
              <a:t>与</a:t>
            </a:r>
            <a:r>
              <a:rPr sz="2800" b="1" spc="-35" dirty="0">
                <a:latin typeface="微软雅黑" panose="020B0503020204020204" pitchFamily="34" charset="-122"/>
                <a:cs typeface="微软雅黑" panose="020B0503020204020204" pitchFamily="34" charset="-122"/>
              </a:rPr>
              <a:t>工</a:t>
            </a:r>
            <a:r>
              <a:rPr sz="2800" b="1" spc="-35" dirty="0">
                <a:latin typeface="微软雅黑" panose="020B0503020204020204" pitchFamily="34" charset="-122"/>
                <a:cs typeface="微软雅黑" panose="020B0503020204020204" pitchFamily="34" charset="-122"/>
              </a:rPr>
              <a:t>厂</a:t>
            </a:r>
            <a:r>
              <a:rPr sz="2800" b="1" spc="-35" dirty="0">
                <a:latin typeface="微软雅黑" panose="020B0503020204020204" pitchFamily="34" charset="-122"/>
                <a:cs typeface="微软雅黑" panose="020B0503020204020204" pitchFamily="34" charset="-122"/>
              </a:rPr>
              <a:t>环</a:t>
            </a:r>
            <a:r>
              <a:rPr sz="2800" b="1" spc="-50" dirty="0">
                <a:latin typeface="微软雅黑" panose="020B0503020204020204" pitchFamily="34" charset="-122"/>
                <a:cs typeface="微软雅黑" panose="020B0503020204020204" pitchFamily="34" charset="-122"/>
              </a:rPr>
              <a:t>境</a:t>
            </a:r>
            <a:endParaRPr sz="2800">
              <a:latin typeface="微软雅黑" panose="020B0503020204020204" pitchFamily="34" charset="-122"/>
              <a:cs typeface="微软雅黑" panose="020B0503020204020204" pitchFamily="34" charset="-122"/>
            </a:endParaRPr>
          </a:p>
          <a:p>
            <a:pPr marL="102870" algn="l">
              <a:lnSpc>
                <a:spcPct val="100000"/>
              </a:lnSpc>
              <a:spcBef>
                <a:spcPts val="405"/>
              </a:spcBef>
            </a:pPr>
            <a:r>
              <a:rPr sz="1500" dirty="0">
                <a:solidFill>
                  <a:srgbClr val="7E7E7E"/>
                </a:solidFill>
                <a:latin typeface="Calibri" panose="020F0502020204030204"/>
                <a:cs typeface="Calibri" panose="020F0502020204030204"/>
              </a:rPr>
              <a:t>CKSKY</a:t>
            </a:r>
            <a:r>
              <a:rPr sz="1500" spc="-45" dirty="0">
                <a:solidFill>
                  <a:srgbClr val="7E7E7E"/>
                </a:solidFill>
                <a:latin typeface="Calibri" panose="020F0502020204030204"/>
                <a:cs typeface="Calibri" panose="020F0502020204030204"/>
              </a:rPr>
              <a:t> </a:t>
            </a:r>
            <a:r>
              <a:rPr sz="1500" spc="-10" dirty="0">
                <a:solidFill>
                  <a:srgbClr val="7E7E7E"/>
                </a:solidFill>
                <a:latin typeface="Calibri" panose="020F0502020204030204"/>
                <a:cs typeface="Calibri" panose="020F0502020204030204"/>
              </a:rPr>
              <a:t>AUTOMATION</a:t>
            </a:r>
            <a:endParaRPr sz="1500">
              <a:latin typeface="Calibri" panose="020F0502020204030204"/>
              <a:cs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43" name=""/>
        <p:cNvGrpSpPr/>
        <p:nvPr/>
      </p:nvGrpSpPr>
      <p:grpSpPr>
        <a:xfrm>
          <a:off x="0" y="0"/>
          <a:ext cx="0" cy="0"/>
          <a:chOff x="0" y="0"/>
          <a:chExt cx="0" cy="0"/>
        </a:xfrm>
      </p:grpSpPr>
      <p:sp>
        <p:nvSpPr>
          <p:cNvPr id="1048587" name="矩形 6"/>
          <p:cNvSpPr/>
          <p:nvPr/>
        </p:nvSpPr>
        <p:spPr>
          <a:xfrm>
            <a:off x="4280897" y="2472067"/>
            <a:ext cx="6060186" cy="1913114"/>
          </a:xfrm>
          <a:prstGeom prst="rect">
            <a:avLst/>
          </a:prstGeom>
          <a:solidFill>
            <a:srgbClr val="257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1048588" name="文本框 7"/>
          <p:cNvSpPr txBox="1"/>
          <p:nvPr/>
        </p:nvSpPr>
        <p:spPr>
          <a:xfrm>
            <a:off x="4280898" y="3029236"/>
            <a:ext cx="6060186" cy="521970"/>
          </a:xfrm>
          <a:prstGeom prst="rect">
            <a:avLst/>
          </a:prstGeom>
          <a:noFill/>
        </p:spPr>
        <p:txBody>
          <a:bodyPr wrap="square" rtlCol="0">
            <a:spAutoFit/>
          </a:bodyPr>
          <a:p>
            <a:pPr algn="ctr"/>
            <a:r>
              <a:rPr lang="zh-CN" altLang="en-US" sz="2800" b="1" spc="300" dirty="0">
                <a:solidFill>
                  <a:prstClr val="white"/>
                </a:solidFill>
              </a:rPr>
              <a:t>招聘岗位</a:t>
            </a:r>
            <a:endParaRPr lang="zh-CN" altLang="en-US" sz="2800" b="1" spc="300" dirty="0">
              <a:solidFill>
                <a:prstClr val="white"/>
              </a:solidFill>
            </a:endParaRPr>
          </a:p>
        </p:txBody>
      </p:sp>
      <p:sp>
        <p:nvSpPr>
          <p:cNvPr id="1048589" name="矩形 8"/>
          <p:cNvSpPr/>
          <p:nvPr/>
        </p:nvSpPr>
        <p:spPr>
          <a:xfrm>
            <a:off x="4280897" y="3552456"/>
            <a:ext cx="6060186" cy="306705"/>
          </a:xfrm>
          <a:prstGeom prst="rect">
            <a:avLst/>
          </a:prstGeom>
        </p:spPr>
        <p:txBody>
          <a:bodyPr wrap="square">
            <a:spAutoFit/>
          </a:bodyPr>
          <a:p>
            <a:pPr algn="ctr"/>
            <a:r>
              <a:rPr lang="en-US" altLang="zh-CN" sz="1400" spc="200" dirty="0">
                <a:solidFill>
                  <a:prstClr val="white"/>
                </a:solidFill>
                <a:cs typeface="Segoe UI Semilight" panose="020B0402040204020203" pitchFamily="34" charset="0"/>
              </a:rPr>
              <a:t>Job recruitment</a:t>
            </a:r>
            <a:endParaRPr lang="en-US" altLang="zh-CN" sz="1400" spc="200" dirty="0">
              <a:solidFill>
                <a:prstClr val="white"/>
              </a:solidFill>
              <a:cs typeface="Segoe UI Semilight" panose="020B0402040204020203" pitchFamily="34" charset="0"/>
            </a:endParaRPr>
          </a:p>
        </p:txBody>
      </p:sp>
      <p:sp>
        <p:nvSpPr>
          <p:cNvPr id="1048590" name="矩形 9"/>
          <p:cNvSpPr/>
          <p:nvPr/>
        </p:nvSpPr>
        <p:spPr>
          <a:xfrm>
            <a:off x="2163337" y="2472067"/>
            <a:ext cx="1913114" cy="1913114"/>
          </a:xfrm>
          <a:prstGeom prst="rect">
            <a:avLst/>
          </a:prstGeom>
          <a:solidFill>
            <a:schemeClr val="bg1"/>
          </a:solidFill>
          <a:ln w="38100">
            <a:noFill/>
          </a:ln>
          <a:effectLst>
            <a:glow rad="762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ffectLst>
                <a:outerShdw blurRad="38100" dist="38100" dir="2700000" algn="tl">
                  <a:srgbClr val="000000">
                    <a:alpha val="43137"/>
                  </a:srgbClr>
                </a:outerShdw>
              </a:effectLst>
            </a:endParaRPr>
          </a:p>
        </p:txBody>
      </p:sp>
      <p:sp>
        <p:nvSpPr>
          <p:cNvPr id="1048591" name="梯形 5"/>
          <p:cNvSpPr/>
          <p:nvPr/>
        </p:nvSpPr>
        <p:spPr>
          <a:xfrm flipV="1">
            <a:off x="2836558" y="2472067"/>
            <a:ext cx="576029" cy="148707"/>
          </a:xfrm>
          <a:custGeom>
            <a:avLst/>
            <a:gdLst>
              <a:gd name="connsiteX0" fmla="*/ 0 w 576029"/>
              <a:gd name="connsiteY0" fmla="*/ 148707 h 148707"/>
              <a:gd name="connsiteX1" fmla="*/ 37177 w 576029"/>
              <a:gd name="connsiteY1" fmla="*/ 0 h 148707"/>
              <a:gd name="connsiteX2" fmla="*/ 538852 w 576029"/>
              <a:gd name="connsiteY2" fmla="*/ 0 h 148707"/>
              <a:gd name="connsiteX3" fmla="*/ 576029 w 576029"/>
              <a:gd name="connsiteY3" fmla="*/ 148707 h 148707"/>
              <a:gd name="connsiteX4" fmla="*/ 0 w 576029"/>
              <a:gd name="connsiteY4" fmla="*/ 148707 h 148707"/>
              <a:gd name="connsiteX0-1" fmla="*/ 0 w 576029"/>
              <a:gd name="connsiteY0-2" fmla="*/ 148707 h 148707"/>
              <a:gd name="connsiteX1-3" fmla="*/ 58279 w 576029"/>
              <a:gd name="connsiteY1-4" fmla="*/ 0 h 148707"/>
              <a:gd name="connsiteX2-5" fmla="*/ 538852 w 576029"/>
              <a:gd name="connsiteY2-6" fmla="*/ 0 h 148707"/>
              <a:gd name="connsiteX3-7" fmla="*/ 576029 w 576029"/>
              <a:gd name="connsiteY3-8" fmla="*/ 148707 h 148707"/>
              <a:gd name="connsiteX4-9" fmla="*/ 0 w 576029"/>
              <a:gd name="connsiteY4-10" fmla="*/ 148707 h 148707"/>
              <a:gd name="connsiteX0-11" fmla="*/ 0 w 576029"/>
              <a:gd name="connsiteY0-12" fmla="*/ 148707 h 148707"/>
              <a:gd name="connsiteX1-13" fmla="*/ 58279 w 576029"/>
              <a:gd name="connsiteY1-14" fmla="*/ 0 h 148707"/>
              <a:gd name="connsiteX2-15" fmla="*/ 489615 w 576029"/>
              <a:gd name="connsiteY2-16" fmla="*/ 0 h 148707"/>
              <a:gd name="connsiteX3-17" fmla="*/ 576029 w 576029"/>
              <a:gd name="connsiteY3-18" fmla="*/ 148707 h 148707"/>
              <a:gd name="connsiteX4-19" fmla="*/ 0 w 576029"/>
              <a:gd name="connsiteY4-20" fmla="*/ 148707 h 148707"/>
              <a:gd name="connsiteX0-21" fmla="*/ 0 w 576029"/>
              <a:gd name="connsiteY0-22" fmla="*/ 148707 h 148707"/>
              <a:gd name="connsiteX1-23" fmla="*/ 58279 w 576029"/>
              <a:gd name="connsiteY1-24" fmla="*/ 0 h 148707"/>
              <a:gd name="connsiteX2-25" fmla="*/ 510717 w 576029"/>
              <a:gd name="connsiteY2-26" fmla="*/ 0 h 148707"/>
              <a:gd name="connsiteX3-27" fmla="*/ 576029 w 576029"/>
              <a:gd name="connsiteY3-28" fmla="*/ 148707 h 148707"/>
              <a:gd name="connsiteX4-29" fmla="*/ 0 w 576029"/>
              <a:gd name="connsiteY4-30" fmla="*/ 148707 h 14870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76029" h="148707">
                <a:moveTo>
                  <a:pt x="0" y="148707"/>
                </a:moveTo>
                <a:lnTo>
                  <a:pt x="58279" y="0"/>
                </a:lnTo>
                <a:lnTo>
                  <a:pt x="510717" y="0"/>
                </a:lnTo>
                <a:lnTo>
                  <a:pt x="576029" y="148707"/>
                </a:lnTo>
                <a:lnTo>
                  <a:pt x="0" y="148707"/>
                </a:lnTo>
                <a:close/>
              </a:path>
            </a:pathLst>
          </a:custGeom>
          <a:solidFill>
            <a:srgbClr val="2576B5"/>
          </a:solidFill>
          <a:ln>
            <a:noFill/>
          </a:ln>
          <a:effectLst>
            <a:outerShdw blurRad="50800" dist="19050" dir="540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1048592" name="矩形 11"/>
          <p:cNvSpPr/>
          <p:nvPr/>
        </p:nvSpPr>
        <p:spPr>
          <a:xfrm>
            <a:off x="2517703" y="2754313"/>
            <a:ext cx="1204382" cy="1170941"/>
          </a:xfrm>
          <a:prstGeom prst="rect">
            <a:avLst/>
          </a:prstGeom>
        </p:spPr>
        <p:txBody>
          <a:bodyPr wrap="square">
            <a:spAutoFit/>
          </a:bodyPr>
          <a:p>
            <a:pPr algn="ctr"/>
            <a:r>
              <a:rPr lang="en-US" altLang="zh-CN" sz="7200" spc="-150" dirty="0">
                <a:solidFill>
                  <a:srgbClr val="2576B5"/>
                </a:solidFill>
                <a:latin typeface="Century Gothic" panose="020B0502020202020204" pitchFamily="34" charset="0"/>
                <a:cs typeface="Arial" panose="020B0604020202020204" pitchFamily="34" charset="0"/>
              </a:rPr>
              <a:t>02</a:t>
            </a:r>
            <a:endParaRPr lang="zh-CN" altLang="en-US" sz="7200" spc="-150" dirty="0">
              <a:solidFill>
                <a:srgbClr val="2576B5"/>
              </a:solidFill>
              <a:latin typeface="Century Gothic" panose="020B0502020202020204" pitchFamily="34" charset="0"/>
              <a:cs typeface="Arial" panose="020B0604020202020204" pitchFamily="34" charset="0"/>
            </a:endParaRPr>
          </a:p>
        </p:txBody>
      </p:sp>
      <p:sp>
        <p:nvSpPr>
          <p:cNvPr id="1048593" name="矩形 12"/>
          <p:cNvSpPr/>
          <p:nvPr/>
        </p:nvSpPr>
        <p:spPr>
          <a:xfrm>
            <a:off x="2556427" y="3680861"/>
            <a:ext cx="1310550" cy="396241"/>
          </a:xfrm>
          <a:prstGeom prst="rect">
            <a:avLst/>
          </a:prstGeom>
        </p:spPr>
        <p:txBody>
          <a:bodyPr wrap="none">
            <a:spAutoFit/>
          </a:bodyPr>
          <a:p>
            <a:pPr algn="ctr"/>
            <a:r>
              <a:rPr lang="en-US" altLang="zh-CN" sz="2000" spc="-150" dirty="0">
                <a:solidFill>
                  <a:prstClr val="white">
                    <a:lumMod val="75000"/>
                  </a:prstClr>
                </a:solidFill>
                <a:cs typeface="Segoe UI Semilight" panose="020B0402040204020203" pitchFamily="34" charset="0"/>
              </a:rPr>
              <a:t>PART  TWO</a:t>
            </a:r>
            <a:endParaRPr lang="en-US" altLang="zh-CN" sz="2000" spc="-150" dirty="0">
              <a:solidFill>
                <a:prstClr val="white">
                  <a:lumMod val="75000"/>
                </a:prstClr>
              </a:solidFill>
              <a:cs typeface="Segoe UI Semilight" panose="020B0402040204020203" pitchFamily="34" charset="0"/>
            </a:endParaRPr>
          </a:p>
        </p:txBody>
      </p:sp>
      <p:sp>
        <p:nvSpPr>
          <p:cNvPr id="1048594" name="矩形 2"/>
          <p:cNvSpPr/>
          <p:nvPr/>
        </p:nvSpPr>
        <p:spPr>
          <a:xfrm>
            <a:off x="4336142" y="3925201"/>
            <a:ext cx="6060186" cy="306705"/>
          </a:xfrm>
          <a:prstGeom prst="rect">
            <a:avLst/>
          </a:prstGeom>
        </p:spPr>
        <p:txBody>
          <a:bodyPr wrap="square">
            <a:spAutoFit/>
          </a:bodyPr>
          <a:p>
            <a:pPr algn="ctr"/>
            <a:r>
              <a:rPr lang="zh-CN" altLang="en-US" sz="1400" spc="200" dirty="0">
                <a:solidFill>
                  <a:prstClr val="white"/>
                </a:solidFill>
                <a:cs typeface="Segoe UI Semilight" panose="020B0402040204020203" pitchFamily="34" charset="0"/>
              </a:rPr>
              <a:t>营销岗位</a:t>
            </a:r>
            <a:r>
              <a:rPr lang="en-US" altLang="zh-CN" sz="1400" spc="200" dirty="0">
                <a:solidFill>
                  <a:prstClr val="white"/>
                </a:solidFill>
                <a:cs typeface="Segoe UI Semilight" panose="020B0402040204020203" pitchFamily="34" charset="0"/>
              </a:rPr>
              <a:t>-</a:t>
            </a:r>
            <a:r>
              <a:rPr lang="zh-CN" altLang="en-US" sz="1400" spc="200" dirty="0">
                <a:solidFill>
                  <a:prstClr val="white"/>
                </a:solidFill>
                <a:cs typeface="Segoe UI Semilight" panose="020B0402040204020203" pitchFamily="34" charset="0"/>
              </a:rPr>
              <a:t>文职岗位</a:t>
            </a:r>
            <a:r>
              <a:rPr lang="en-US" altLang="zh-CN" sz="1400" spc="200" dirty="0">
                <a:solidFill>
                  <a:prstClr val="white"/>
                </a:solidFill>
                <a:cs typeface="Segoe UI Semilight" panose="020B0402040204020203" pitchFamily="34" charset="0"/>
              </a:rPr>
              <a:t>-</a:t>
            </a:r>
            <a:r>
              <a:rPr lang="zh-CN" altLang="en-US" sz="1400" spc="200" dirty="0">
                <a:solidFill>
                  <a:prstClr val="white"/>
                </a:solidFill>
                <a:cs typeface="Segoe UI Semilight" panose="020B0402040204020203" pitchFamily="34" charset="0"/>
              </a:rPr>
              <a:t>技术岗位</a:t>
            </a:r>
            <a:r>
              <a:rPr lang="en-US" altLang="zh-CN" sz="1400" spc="200" dirty="0">
                <a:solidFill>
                  <a:prstClr val="white"/>
                </a:solidFill>
                <a:cs typeface="Segoe UI Semilight" panose="020B0402040204020203" pitchFamily="34" charset="0"/>
              </a:rPr>
              <a:t>-</a:t>
            </a:r>
            <a:r>
              <a:rPr lang="zh-CN" altLang="en-US" sz="1400" spc="200" dirty="0">
                <a:solidFill>
                  <a:prstClr val="white"/>
                </a:solidFill>
                <a:cs typeface="Segoe UI Semilight" panose="020B0402040204020203" pitchFamily="34" charset="0"/>
              </a:rPr>
              <a:t>合作岗位</a:t>
            </a:r>
            <a:endParaRPr lang="zh-CN" altLang="en-US" sz="1400" spc="200" dirty="0">
              <a:solidFill>
                <a:prstClr val="white"/>
              </a:solidFill>
              <a:cs typeface="Segoe UI Semilight" panose="020B04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49" name=""/>
        <p:cNvGrpSpPr/>
        <p:nvPr/>
      </p:nvGrpSpPr>
      <p:grpSpPr>
        <a:xfrm>
          <a:off x="0" y="0"/>
          <a:ext cx="0" cy="0"/>
          <a:chOff x="0" y="0"/>
          <a:chExt cx="0" cy="0"/>
        </a:xfrm>
      </p:grpSpPr>
      <p:sp>
        <p:nvSpPr>
          <p:cNvPr id="1048609" name="object 86"/>
          <p:cNvSpPr/>
          <p:nvPr/>
        </p:nvSpPr>
        <p:spPr>
          <a:xfrm>
            <a:off x="0" y="289559"/>
            <a:ext cx="233679" cy="643255"/>
          </a:xfrm>
          <a:custGeom>
            <a:avLst/>
            <a:gdLst/>
            <a:ahLst/>
            <a:cxnLst/>
            <a:rect l="l" t="t" r="r" b="b"/>
            <a:pathLst>
              <a:path w="233679" h="643255">
                <a:moveTo>
                  <a:pt x="233172" y="0"/>
                </a:moveTo>
                <a:lnTo>
                  <a:pt x="0" y="0"/>
                </a:lnTo>
                <a:lnTo>
                  <a:pt x="0" y="643128"/>
                </a:lnTo>
                <a:lnTo>
                  <a:pt x="233172" y="643128"/>
                </a:lnTo>
                <a:lnTo>
                  <a:pt x="233172" y="0"/>
                </a:lnTo>
                <a:close/>
              </a:path>
            </a:pathLst>
          </a:custGeom>
          <a:solidFill>
            <a:srgbClr val="006FC0"/>
          </a:solidFill>
        </p:spPr>
        <p:txBody>
          <a:bodyPr wrap="square" lIns="0" tIns="0" rIns="0" bIns="0" rtlCol="0"/>
          <a:p/>
        </p:txBody>
      </p:sp>
      <p:sp>
        <p:nvSpPr>
          <p:cNvPr id="1048610" name="object 87"/>
          <p:cNvSpPr txBox="1">
            <a:spLocks noGrp="1"/>
          </p:cNvSpPr>
          <p:nvPr>
            <p:ph type="title"/>
          </p:nvPr>
        </p:nvSpPr>
        <p:spPr>
          <a:xfrm>
            <a:off x="334772" y="168201"/>
            <a:ext cx="2678430" cy="763270"/>
          </a:xfrm>
          <a:prstGeom prst="rect">
            <a:avLst/>
          </a:prstGeom>
        </p:spPr>
        <p:txBody>
          <a:bodyPr vert="horz" wrap="square" lIns="0" tIns="101600" rIns="0" bIns="0" rtlCol="0">
            <a:spAutoFit/>
          </a:bodyPr>
          <a:p>
            <a:pPr marL="12700" algn="l">
              <a:lnSpc>
                <a:spcPct val="100000"/>
              </a:lnSpc>
              <a:spcBef>
                <a:spcPts val="800"/>
              </a:spcBef>
            </a:pPr>
            <a:r>
              <a:rPr lang="zh-CN" sz="2800" b="1" spc="-30" dirty="0">
                <a:latin typeface="微软雅黑" panose="020B0503020204020204" pitchFamily="34" charset="-122"/>
                <a:cs typeface="微软雅黑" panose="020B0503020204020204" pitchFamily="34" charset="-122"/>
              </a:rPr>
              <a:t>营销岗位</a:t>
            </a:r>
            <a:br>
              <a:rPr sz="2800" b="1" spc="-50" dirty="0">
                <a:latin typeface="微软雅黑" panose="020B0503020204020204" pitchFamily="34" charset="-122"/>
                <a:cs typeface="微软雅黑" panose="020B0503020204020204" pitchFamily="34" charset="-122"/>
              </a:rPr>
            </a:br>
            <a:r>
              <a:rPr lang="en-US" altLang="zh-CN" sz="1500" spc="-55" dirty="0">
                <a:solidFill>
                  <a:srgbClr val="7E7E7E"/>
                </a:solidFill>
                <a:latin typeface="Calibri" panose="020F0502020204030204"/>
                <a:cs typeface="Calibri" panose="020F0502020204030204"/>
              </a:rPr>
              <a:t>Marketing positions</a:t>
            </a:r>
            <a:endParaRPr lang="en-US" altLang="zh-CN" sz="1500" spc="-55" dirty="0">
              <a:solidFill>
                <a:srgbClr val="7E7E7E"/>
              </a:solidFill>
              <a:latin typeface="Calibri" panose="020F0502020204030204"/>
              <a:cs typeface="Calibri" panose="020F0502020204030204"/>
            </a:endParaRPr>
          </a:p>
        </p:txBody>
      </p:sp>
      <p:graphicFrame>
        <p:nvGraphicFramePr>
          <p:cNvPr id="4194304" name="表格 2"/>
          <p:cNvGraphicFramePr/>
          <p:nvPr>
            <p:custDataLst>
              <p:tags r:id="rId1"/>
            </p:custDataLst>
          </p:nvPr>
        </p:nvGraphicFramePr>
        <p:xfrm>
          <a:off x="4258945" y="1165860"/>
          <a:ext cx="7654290" cy="1176020"/>
        </p:xfrm>
        <a:graphic>
          <a:graphicData uri="http://schemas.openxmlformats.org/drawingml/2006/table">
            <a:tbl>
              <a:tblPr/>
              <a:tblGrid>
                <a:gridCol w="7654290"/>
              </a:tblGrid>
              <a:tr h="294005">
                <a:tc>
                  <a:txBody>
                    <a:bodyPr/>
                    <a:p>
                      <a:pPr algn="l" fontAlgn="ctr"/>
                      <a:r>
                        <a:rPr lang="zh-CN" altLang="en-US" sz="1100" b="0" i="0">
                          <a:solidFill>
                            <a:srgbClr val="000000"/>
                          </a:solidFill>
                          <a:latin typeface="宋体" panose="02010600030101010101" pitchFamily="2" charset="-122"/>
                          <a:ea typeface="宋体" panose="02010600030101010101" pitchFamily="2" charset="-122"/>
                        </a:rPr>
                        <a:t>上班时间：</a:t>
                      </a:r>
                      <a:r>
                        <a:rPr lang="en-US" altLang="zh-CN" sz="1100" b="0" i="0">
                          <a:solidFill>
                            <a:srgbClr val="000000"/>
                          </a:solidFill>
                          <a:latin typeface="宋体" panose="02010600030101010101" pitchFamily="2" charset="-122"/>
                          <a:ea typeface="宋体" panose="02010600030101010101" pitchFamily="2" charset="-122"/>
                        </a:rPr>
                        <a:t>9</a:t>
                      </a:r>
                      <a:r>
                        <a:rPr lang="zh-CN" altLang="en-US" sz="1100" b="0" i="0">
                          <a:solidFill>
                            <a:srgbClr val="000000"/>
                          </a:solidFill>
                          <a:latin typeface="宋体" panose="02010600030101010101" pitchFamily="2" charset="-122"/>
                          <a:ea typeface="宋体" panose="02010600030101010101" pitchFamily="2" charset="-122"/>
                        </a:rPr>
                        <a:t>：</a:t>
                      </a:r>
                      <a:r>
                        <a:rPr lang="en-US" altLang="zh-CN" sz="1100" b="0" i="0">
                          <a:solidFill>
                            <a:srgbClr val="000000"/>
                          </a:solidFill>
                          <a:latin typeface="宋体" panose="02010600030101010101" pitchFamily="2" charset="-122"/>
                          <a:ea typeface="宋体" panose="02010600030101010101" pitchFamily="2" charset="-122"/>
                        </a:rPr>
                        <a:t>00-17</a:t>
                      </a:r>
                      <a:r>
                        <a:rPr lang="zh-CN" altLang="en-US" sz="1100" b="0" i="0">
                          <a:solidFill>
                            <a:srgbClr val="000000"/>
                          </a:solidFill>
                          <a:latin typeface="宋体" panose="02010600030101010101" pitchFamily="2" charset="-122"/>
                          <a:ea typeface="宋体" panose="02010600030101010101" pitchFamily="2" charset="-122"/>
                        </a:rPr>
                        <a:t>：</a:t>
                      </a:r>
                      <a:r>
                        <a:rPr lang="en-US" altLang="zh-CN" sz="1100" b="0" i="0">
                          <a:solidFill>
                            <a:srgbClr val="000000"/>
                          </a:solidFill>
                          <a:latin typeface="宋体" panose="02010600030101010101" pitchFamily="2" charset="-122"/>
                          <a:ea typeface="宋体" panose="02010600030101010101" pitchFamily="2" charset="-122"/>
                        </a:rPr>
                        <a:t>30</a:t>
                      </a:r>
                      <a:r>
                        <a:rPr lang="en-US" altLang="zh-CN" sz="1100" b="0" i="0">
                          <a:solidFill>
                            <a:srgbClr val="000000"/>
                          </a:solidFill>
                          <a:latin typeface="宋体" panose="02010600030101010101" pitchFamily="2" charset="-122"/>
                          <a:ea typeface="宋体" panose="02010600030101010101" pitchFamily="2" charset="-122"/>
                        </a:rPr>
                        <a:t>   </a:t>
                      </a:r>
                      <a:r>
                        <a:rPr lang="en-US" altLang="zh-CN" sz="1100" b="0" i="0">
                          <a:solidFill>
                            <a:srgbClr val="000000"/>
                          </a:solidFill>
                          <a:latin typeface="宋体" panose="02010600030101010101" pitchFamily="2" charset="-122"/>
                          <a:ea typeface="宋体" panose="02010600030101010101" pitchFamily="2" charset="-122"/>
                        </a:rPr>
                        <a:t>7</a:t>
                      </a:r>
                      <a:r>
                        <a:rPr lang="zh-CN" altLang="en-US" sz="1100" b="0" i="0">
                          <a:solidFill>
                            <a:srgbClr val="000000"/>
                          </a:solidFill>
                          <a:latin typeface="宋体" panose="02010600030101010101" pitchFamily="2" charset="-122"/>
                          <a:ea typeface="宋体" panose="02010600030101010101" pitchFamily="2" charset="-122"/>
                        </a:rPr>
                        <a:t>小时</a:t>
                      </a:r>
                      <a:r>
                        <a:rPr lang="en-US" altLang="zh-CN" sz="1100" b="0" i="0">
                          <a:solidFill>
                            <a:srgbClr val="000000"/>
                          </a:solidFill>
                          <a:latin typeface="宋体" panose="02010600030101010101" pitchFamily="2" charset="-122"/>
                          <a:ea typeface="宋体" panose="02010600030101010101" pitchFamily="2" charset="-122"/>
                        </a:rPr>
                        <a:t>30</a:t>
                      </a:r>
                      <a:r>
                        <a:rPr lang="zh-CN" altLang="en-US" sz="1100" b="0" i="0">
                          <a:solidFill>
                            <a:srgbClr val="000000"/>
                          </a:solidFill>
                          <a:latin typeface="宋体" panose="02010600030101010101" pitchFamily="2" charset="-122"/>
                          <a:ea typeface="宋体" panose="02010600030101010101" pitchFamily="2" charset="-122"/>
                        </a:rPr>
                        <a:t>分钟制</a:t>
                      </a:r>
                      <a:r>
                        <a:rPr lang="en-US" altLang="zh-CN" sz="1100" b="0" i="0">
                          <a:solidFill>
                            <a:srgbClr val="000000"/>
                          </a:solidFill>
                          <a:latin typeface="宋体" panose="02010600030101010101" pitchFamily="2" charset="-122"/>
                          <a:ea typeface="宋体" panose="02010600030101010101" pitchFamily="2" charset="-122"/>
                        </a:rPr>
                        <a:t>+</a:t>
                      </a:r>
                      <a:r>
                        <a:rPr lang="zh-CN" altLang="en-US" sz="1100" b="0" i="0">
                          <a:solidFill>
                            <a:srgbClr val="000000"/>
                          </a:solidFill>
                          <a:latin typeface="宋体" panose="02010600030101010101" pitchFamily="2" charset="-122"/>
                          <a:ea typeface="宋体" panose="02010600030101010101" pitchFamily="2" charset="-122"/>
                        </a:rPr>
                        <a:t>双休</a:t>
                      </a:r>
                      <a:r>
                        <a:rPr lang="zh-CN" altLang="en-US" sz="1100" b="0" i="0">
                          <a:solidFill>
                            <a:srgbClr val="000000"/>
                          </a:solidFill>
                          <a:latin typeface="宋体" panose="02010600030101010101" pitchFamily="2" charset="-122"/>
                          <a:ea typeface="宋体" panose="02010600030101010101" pitchFamily="2" charset="-122"/>
                        </a:rPr>
                        <a:t> </a:t>
                      </a:r>
                      <a:endParaRPr lang="zh-CN" altLang="en-US" sz="1100" b="0"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a:noFill/>
                    </a:lnB>
                    <a:noFill/>
                  </a:tcPr>
                </a:tc>
              </a:tr>
              <a:tr h="294005">
                <a:tc>
                  <a:txBody>
                    <a:bodyPr/>
                    <a:p>
                      <a:pPr algn="l" fontAlgn="ctr"/>
                      <a:r>
                        <a:rPr lang="zh-CN" altLang="en-US" sz="1100" b="0" i="0">
                          <a:solidFill>
                            <a:srgbClr val="000000"/>
                          </a:solidFill>
                          <a:latin typeface="宋体" panose="02010600030101010101" pitchFamily="2" charset="-122"/>
                          <a:ea typeface="宋体" panose="02010600030101010101" pitchFamily="2" charset="-122"/>
                        </a:rPr>
                        <a:t>发薪日：</a:t>
                      </a:r>
                      <a:r>
                        <a:rPr lang="en-US" altLang="zh-CN" sz="1100" b="0" i="0">
                          <a:solidFill>
                            <a:srgbClr val="000000"/>
                          </a:solidFill>
                          <a:latin typeface="宋体" panose="02010600030101010101" pitchFamily="2" charset="-122"/>
                          <a:ea typeface="宋体" panose="02010600030101010101" pitchFamily="2" charset="-122"/>
                        </a:rPr>
                        <a:t>8</a:t>
                      </a:r>
                      <a:r>
                        <a:rPr lang="zh-CN" altLang="en-US" sz="1100" b="0" i="0">
                          <a:solidFill>
                            <a:srgbClr val="000000"/>
                          </a:solidFill>
                          <a:latin typeface="宋体" panose="02010600030101010101" pitchFamily="2" charset="-122"/>
                          <a:ea typeface="宋体" panose="02010600030101010101" pitchFamily="2" charset="-122"/>
                        </a:rPr>
                        <a:t>日</a:t>
                      </a:r>
                      <a:r>
                        <a:rPr lang="en-US" altLang="zh-CN" sz="1100" b="0" i="0">
                          <a:solidFill>
                            <a:srgbClr val="000000"/>
                          </a:solidFill>
                          <a:latin typeface="宋体" panose="02010600030101010101" pitchFamily="2" charset="-122"/>
                          <a:ea typeface="宋体" panose="02010600030101010101" pitchFamily="2" charset="-122"/>
                        </a:rPr>
                        <a:t>-12</a:t>
                      </a:r>
                      <a:r>
                        <a:rPr lang="zh-CN" altLang="en-US" sz="1100" b="0" i="0">
                          <a:solidFill>
                            <a:srgbClr val="000000"/>
                          </a:solidFill>
                          <a:latin typeface="宋体" panose="02010600030101010101" pitchFamily="2" charset="-122"/>
                          <a:ea typeface="宋体" panose="02010600030101010101" pitchFamily="2" charset="-122"/>
                        </a:rPr>
                        <a:t>日</a:t>
                      </a:r>
                      <a:endParaRPr lang="zh-CN" altLang="en-US" sz="1100" b="0"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a:noFill/>
                    </a:lnB>
                    <a:noFill/>
                  </a:tcPr>
                </a:tc>
              </a:tr>
              <a:tr h="294005">
                <a:tc>
                  <a:txBody>
                    <a:bodyPr/>
                    <a:p>
                      <a:pPr algn="l" fontAlgn="ctr"/>
                      <a:r>
                        <a:rPr lang="zh-CN" altLang="en-US" sz="1100" b="0" i="0">
                          <a:solidFill>
                            <a:srgbClr val="000000"/>
                          </a:solidFill>
                          <a:latin typeface="宋体" panose="02010600030101010101" pitchFamily="2" charset="-122"/>
                          <a:ea typeface="宋体" panose="02010600030101010101" pitchFamily="2" charset="-122"/>
                        </a:rPr>
                        <a:t>试用期：综合底薪</a:t>
                      </a:r>
                      <a:r>
                        <a:rPr lang="en-US" altLang="zh-CN" sz="1100" b="0" i="0">
                          <a:solidFill>
                            <a:srgbClr val="000000"/>
                          </a:solidFill>
                          <a:latin typeface="宋体" panose="02010600030101010101" pitchFamily="2" charset="-122"/>
                          <a:ea typeface="宋体" panose="02010600030101010101" pitchFamily="2" charset="-122"/>
                        </a:rPr>
                        <a:t>3400</a:t>
                      </a:r>
                      <a:r>
                        <a:rPr lang="zh-CN" altLang="en-US" sz="1100" b="0" i="0">
                          <a:solidFill>
                            <a:srgbClr val="000000"/>
                          </a:solidFill>
                          <a:latin typeface="宋体" panose="02010600030101010101" pitchFamily="2" charset="-122"/>
                          <a:ea typeface="宋体" panose="02010600030101010101" pitchFamily="2" charset="-122"/>
                        </a:rPr>
                        <a:t>元</a:t>
                      </a:r>
                      <a:r>
                        <a:rPr lang="en-US" altLang="zh-CN" sz="1100" b="0" i="0">
                          <a:solidFill>
                            <a:srgbClr val="000000"/>
                          </a:solidFill>
                          <a:latin typeface="宋体" panose="02010600030101010101" pitchFamily="2" charset="-122"/>
                          <a:ea typeface="宋体" panose="02010600030101010101" pitchFamily="2" charset="-122"/>
                        </a:rPr>
                        <a:t>-3900</a:t>
                      </a:r>
                      <a:r>
                        <a:rPr lang="zh-CN" altLang="en-US" sz="1100" b="0" i="0">
                          <a:solidFill>
                            <a:srgbClr val="000000"/>
                          </a:solidFill>
                          <a:latin typeface="宋体" panose="02010600030101010101" pitchFamily="2" charset="-122"/>
                          <a:ea typeface="宋体" panose="02010600030101010101" pitchFamily="2" charset="-122"/>
                        </a:rPr>
                        <a:t>元</a:t>
                      </a:r>
                      <a:r>
                        <a:rPr lang="en-US" altLang="zh-CN" sz="1100" b="0" i="0">
                          <a:solidFill>
                            <a:srgbClr val="000000"/>
                          </a:solidFill>
                          <a:latin typeface="宋体" panose="02010600030101010101" pitchFamily="2" charset="-122"/>
                          <a:ea typeface="宋体" panose="02010600030101010101" pitchFamily="2" charset="-122"/>
                        </a:rPr>
                        <a:t>+2%</a:t>
                      </a:r>
                      <a:r>
                        <a:rPr lang="zh-CN" altLang="en-US" sz="1100" b="0" i="0">
                          <a:solidFill>
                            <a:srgbClr val="000000"/>
                          </a:solidFill>
                          <a:latin typeface="宋体" panose="02010600030101010101" pitchFamily="2" charset="-122"/>
                          <a:ea typeface="宋体" panose="02010600030101010101" pitchFamily="2" charset="-122"/>
                        </a:rPr>
                        <a:t>提成</a:t>
                      </a:r>
                      <a:r>
                        <a:rPr lang="en-US" altLang="zh-CN" sz="1100" b="0" i="0">
                          <a:solidFill>
                            <a:srgbClr val="000000"/>
                          </a:solidFill>
                          <a:latin typeface="宋体" panose="02010600030101010101" pitchFamily="2" charset="-122"/>
                          <a:ea typeface="宋体" panose="02010600030101010101" pitchFamily="2" charset="-122"/>
                        </a:rPr>
                        <a:t>+200</a:t>
                      </a:r>
                      <a:r>
                        <a:rPr lang="zh-CN" altLang="en-US" sz="1100" b="0" i="0">
                          <a:solidFill>
                            <a:srgbClr val="000000"/>
                          </a:solidFill>
                          <a:latin typeface="宋体" panose="02010600030101010101" pitchFamily="2" charset="-122"/>
                          <a:ea typeface="宋体" panose="02010600030101010101" pitchFamily="2" charset="-122"/>
                        </a:rPr>
                        <a:t>元转正奖</a:t>
                      </a:r>
                      <a:endParaRPr lang="zh-CN" altLang="en-US" sz="1100" b="0"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a:noFill/>
                    </a:lnB>
                    <a:noFill/>
                  </a:tcPr>
                </a:tc>
              </a:tr>
              <a:tr h="294005">
                <a:tc>
                  <a:txBody>
                    <a:bodyPr/>
                    <a:p>
                      <a:pPr algn="l" fontAlgn="ctr"/>
                      <a:r>
                        <a:rPr lang="zh-CN" altLang="en-US" sz="1100" b="0" i="0">
                          <a:solidFill>
                            <a:srgbClr val="000000"/>
                          </a:solidFill>
                          <a:latin typeface="宋体" panose="02010600030101010101" pitchFamily="2" charset="-122"/>
                          <a:ea typeface="宋体" panose="02010600030101010101" pitchFamily="2" charset="-122"/>
                        </a:rPr>
                        <a:t>转正：综合底薪</a:t>
                      </a:r>
                      <a:r>
                        <a:rPr lang="en-US" altLang="zh-CN" sz="1100" b="0" i="0">
                          <a:solidFill>
                            <a:srgbClr val="000000"/>
                          </a:solidFill>
                          <a:latin typeface="宋体" panose="02010600030101010101" pitchFamily="2" charset="-122"/>
                          <a:ea typeface="宋体" panose="02010600030101010101" pitchFamily="2" charset="-122"/>
                        </a:rPr>
                        <a:t>4400</a:t>
                      </a:r>
                      <a:r>
                        <a:rPr lang="zh-CN" altLang="en-US" sz="1100" b="0" i="0">
                          <a:solidFill>
                            <a:srgbClr val="000000"/>
                          </a:solidFill>
                          <a:latin typeface="宋体" panose="02010600030101010101" pitchFamily="2" charset="-122"/>
                          <a:ea typeface="宋体" panose="02010600030101010101" pitchFamily="2" charset="-122"/>
                        </a:rPr>
                        <a:t>元</a:t>
                      </a:r>
                      <a:r>
                        <a:rPr lang="en-US" altLang="zh-CN" sz="1100" b="0" i="0">
                          <a:solidFill>
                            <a:srgbClr val="000000"/>
                          </a:solidFill>
                          <a:latin typeface="宋体" panose="02010600030101010101" pitchFamily="2" charset="-122"/>
                          <a:ea typeface="宋体" panose="02010600030101010101" pitchFamily="2" charset="-122"/>
                        </a:rPr>
                        <a:t>+</a:t>
                      </a:r>
                      <a:r>
                        <a:rPr lang="zh-CN" altLang="en-US" sz="1100" b="0" i="0">
                          <a:solidFill>
                            <a:srgbClr val="000000"/>
                          </a:solidFill>
                          <a:latin typeface="宋体" panose="02010600030101010101" pitchFamily="2" charset="-122"/>
                          <a:ea typeface="宋体" panose="02010600030101010101" pitchFamily="2" charset="-122"/>
                        </a:rPr>
                        <a:t>回款额高提成</a:t>
                      </a:r>
                      <a:r>
                        <a:rPr lang="en-US" altLang="zh-CN" sz="1100" b="0" i="0">
                          <a:solidFill>
                            <a:srgbClr val="000000"/>
                          </a:solidFill>
                          <a:latin typeface="宋体" panose="02010600030101010101" pitchFamily="2" charset="-122"/>
                          <a:ea typeface="宋体" panose="02010600030101010101" pitchFamily="2" charset="-122"/>
                        </a:rPr>
                        <a:t>+</a:t>
                      </a:r>
                      <a:r>
                        <a:rPr lang="zh-CN" altLang="en-US" sz="1100" b="0" i="0">
                          <a:solidFill>
                            <a:srgbClr val="000000"/>
                          </a:solidFill>
                          <a:latin typeface="宋体" panose="02010600030101010101" pitchFamily="2" charset="-122"/>
                          <a:ea typeface="宋体" panose="02010600030101010101" pitchFamily="2" charset="-122"/>
                        </a:rPr>
                        <a:t>社保</a:t>
                      </a:r>
                      <a:r>
                        <a:rPr lang="en-US" altLang="zh-CN" sz="1100" b="0" i="0">
                          <a:solidFill>
                            <a:srgbClr val="000000"/>
                          </a:solidFill>
                          <a:latin typeface="宋体" panose="02010600030101010101" pitchFamily="2" charset="-122"/>
                          <a:ea typeface="宋体" panose="02010600030101010101" pitchFamily="2" charset="-122"/>
                        </a:rPr>
                        <a:t>+</a:t>
                      </a:r>
                      <a:r>
                        <a:rPr lang="zh-CN" altLang="en-US" sz="1100" b="0" i="0">
                          <a:solidFill>
                            <a:srgbClr val="000000"/>
                          </a:solidFill>
                          <a:latin typeface="宋体" panose="02010600030101010101" pitchFamily="2" charset="-122"/>
                          <a:ea typeface="宋体" panose="02010600030101010101" pitchFamily="2" charset="-122"/>
                        </a:rPr>
                        <a:t>公积金</a:t>
                      </a:r>
                      <a:r>
                        <a:rPr lang="en-US" altLang="zh-CN" sz="1100" b="0" i="0">
                          <a:solidFill>
                            <a:srgbClr val="000000"/>
                          </a:solidFill>
                          <a:latin typeface="宋体" panose="02010600030101010101" pitchFamily="2" charset="-122"/>
                          <a:ea typeface="宋体" panose="02010600030101010101" pitchFamily="2" charset="-122"/>
                        </a:rPr>
                        <a:t>+</a:t>
                      </a:r>
                      <a:r>
                        <a:rPr lang="zh-CN" altLang="en-US" sz="1100" b="0" i="0">
                          <a:solidFill>
                            <a:srgbClr val="000000"/>
                          </a:solidFill>
                          <a:latin typeface="宋体" panose="02010600030101010101" pitchFamily="2" charset="-122"/>
                          <a:ea typeface="宋体" panose="02010600030101010101" pitchFamily="2" charset="-122"/>
                        </a:rPr>
                        <a:t>商业保险</a:t>
                      </a:r>
                      <a:r>
                        <a:rPr lang="en-US" altLang="zh-CN" sz="1100" b="0" i="0">
                          <a:solidFill>
                            <a:srgbClr val="000000"/>
                          </a:solidFill>
                          <a:latin typeface="宋体" panose="02010600030101010101" pitchFamily="2" charset="-122"/>
                          <a:ea typeface="宋体" panose="02010600030101010101" pitchFamily="2" charset="-122"/>
                        </a:rPr>
                        <a:t>+</a:t>
                      </a:r>
                      <a:r>
                        <a:rPr lang="zh-CN" altLang="en-US" sz="1100" b="0" i="0">
                          <a:solidFill>
                            <a:srgbClr val="000000"/>
                          </a:solidFill>
                          <a:latin typeface="宋体" panose="02010600030101010101" pitchFamily="2" charset="-122"/>
                          <a:ea typeface="宋体" panose="02010600030101010101" pitchFamily="2" charset="-122"/>
                        </a:rPr>
                        <a:t>节日</a:t>
                      </a:r>
                      <a:r>
                        <a:rPr lang="en-US" altLang="zh-CN" sz="1100" b="0" i="0">
                          <a:solidFill>
                            <a:srgbClr val="000000"/>
                          </a:solidFill>
                          <a:latin typeface="宋体" panose="02010600030101010101" pitchFamily="2" charset="-122"/>
                          <a:ea typeface="宋体" panose="02010600030101010101" pitchFamily="2" charset="-122"/>
                        </a:rPr>
                        <a:t>/</a:t>
                      </a:r>
                      <a:r>
                        <a:rPr lang="zh-CN" altLang="en-US" sz="1100" b="0" i="0">
                          <a:solidFill>
                            <a:srgbClr val="000000"/>
                          </a:solidFill>
                          <a:latin typeface="宋体" panose="02010600030101010101" pitchFamily="2" charset="-122"/>
                          <a:ea typeface="宋体" panose="02010600030101010101" pitchFamily="2" charset="-122"/>
                        </a:rPr>
                        <a:t>生日福利</a:t>
                      </a:r>
                      <a:r>
                        <a:rPr lang="en-US" altLang="zh-CN" sz="1100" b="0" i="0">
                          <a:solidFill>
                            <a:srgbClr val="000000"/>
                          </a:solidFill>
                          <a:latin typeface="宋体" panose="02010600030101010101" pitchFamily="2" charset="-122"/>
                          <a:ea typeface="宋体" panose="02010600030101010101" pitchFamily="2" charset="-122"/>
                        </a:rPr>
                        <a:t>+</a:t>
                      </a:r>
                      <a:r>
                        <a:rPr lang="zh-CN" altLang="en-US" sz="1100" b="0" i="0">
                          <a:solidFill>
                            <a:srgbClr val="000000"/>
                          </a:solidFill>
                          <a:latin typeface="宋体" panose="02010600030101010101" pitchFamily="2" charset="-122"/>
                          <a:ea typeface="宋体" panose="02010600030101010101" pitchFamily="2" charset="-122"/>
                        </a:rPr>
                        <a:t>年终奖</a:t>
                      </a:r>
                      <a:endParaRPr lang="zh-CN" altLang="en-US" sz="1100" b="0"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a:noFill/>
                    </a:lnB>
                    <a:noFill/>
                  </a:tcPr>
                </a:tc>
              </a:tr>
            </a:tbl>
          </a:graphicData>
        </a:graphic>
      </p:graphicFrame>
      <p:sp>
        <p:nvSpPr>
          <p:cNvPr id="1048611" name="文本框 14"/>
          <p:cNvSpPr txBox="1"/>
          <p:nvPr/>
        </p:nvSpPr>
        <p:spPr>
          <a:xfrm>
            <a:off x="167640" y="1077595"/>
            <a:ext cx="3990975" cy="4836795"/>
          </a:xfrm>
          <a:prstGeom prst="rect">
            <a:avLst/>
          </a:prstGeom>
        </p:spPr>
        <p:txBody>
          <a:bodyPr>
            <a:noAutofit/>
          </a:bodyPr>
          <a:p>
            <a:pPr indent="0" algn="l" defTabSz="266700" fontAlgn="auto">
              <a:lnSpc>
                <a:spcPts val="2000"/>
              </a:lnSpc>
              <a:spcBef>
                <a:spcPct val="0"/>
              </a:spcBef>
              <a:spcAft>
                <a:spcPct val="0"/>
              </a:spcAft>
            </a:pPr>
            <a:r>
              <a:rPr lang="zh-CN" altLang="en-US" sz="1100" b="1">
                <a:latin typeface="微软雅黑" panose="020B0503020204020204" pitchFamily="34" charset="-122"/>
                <a:ea typeface="微软雅黑" panose="020B0503020204020204" pitchFamily="34" charset="-122"/>
              </a:rPr>
              <a:t>销售工程师</a:t>
            </a:r>
            <a:r>
              <a:rPr lang="en-US" altLang="zh-CN" sz="1100" b="1">
                <a:latin typeface="微软雅黑" panose="020B0503020204020204" pitchFamily="34" charset="-122"/>
                <a:ea typeface="微软雅黑" panose="020B0503020204020204" pitchFamily="34" charset="-122"/>
              </a:rPr>
              <a:t>  5</a:t>
            </a:r>
            <a:r>
              <a:rPr lang="zh-CN" altLang="en-US" sz="1100" b="1">
                <a:latin typeface="微软雅黑" panose="020B0503020204020204" pitchFamily="34" charset="-122"/>
                <a:ea typeface="微软雅黑" panose="020B0503020204020204" pitchFamily="34" charset="-122"/>
              </a:rPr>
              <a:t>人 </a:t>
            </a:r>
            <a:r>
              <a:rPr lang="en-US" altLang="zh-CN" sz="1100" b="1">
                <a:latin typeface="微软雅黑" panose="020B0503020204020204" pitchFamily="34" charset="-122"/>
                <a:ea typeface="微软雅黑" panose="020B0503020204020204" pitchFamily="34" charset="-122"/>
              </a:rPr>
              <a:t> </a:t>
            </a:r>
            <a:endParaRPr lang="en-US" altLang="zh-CN" sz="1100" b="1">
              <a:latin typeface="微软雅黑" panose="020B0503020204020204" pitchFamily="34" charset="-122"/>
              <a:ea typeface="微软雅黑" panose="020B0503020204020204" pitchFamily="34" charset="-122"/>
            </a:endParaRPr>
          </a:p>
          <a:p>
            <a:pPr indent="0" algn="l" defTabSz="266700" fontAlgn="auto">
              <a:lnSpc>
                <a:spcPts val="2000"/>
              </a:lnSpc>
              <a:spcBef>
                <a:spcPct val="0"/>
              </a:spcBef>
              <a:spcAft>
                <a:spcPct val="0"/>
              </a:spcAft>
            </a:pPr>
            <a:r>
              <a:rPr lang="zh-CN" altLang="en-US" sz="1100">
                <a:latin typeface="微软雅黑" panose="020B0503020204020204" pitchFamily="34" charset="-122"/>
                <a:ea typeface="微软雅黑" panose="020B0503020204020204" pitchFamily="34" charset="-122"/>
              </a:rPr>
              <a:t>工作地点：长沙 </a:t>
            </a:r>
            <a:r>
              <a:rPr lang="en-US" altLang="zh-CN" sz="1100">
                <a:latin typeface="微软雅黑" panose="020B0503020204020204" pitchFamily="34" charset="-122"/>
                <a:ea typeface="微软雅黑" panose="020B0503020204020204" pitchFamily="34" charset="-122"/>
              </a:rPr>
              <a:t> </a:t>
            </a:r>
            <a:endParaRPr lang="en-US" altLang="zh-CN" sz="1100">
              <a:latin typeface="微软雅黑" panose="020B0503020204020204" pitchFamily="34" charset="-122"/>
              <a:ea typeface="微软雅黑" panose="020B0503020204020204" pitchFamily="34" charset="-122"/>
            </a:endParaRPr>
          </a:p>
          <a:p>
            <a:pPr indent="0" algn="l" defTabSz="266700" fontAlgn="auto">
              <a:lnSpc>
                <a:spcPts val="2000"/>
              </a:lnSpc>
              <a:spcBef>
                <a:spcPct val="0"/>
              </a:spcBef>
              <a:spcAft>
                <a:spcPct val="0"/>
              </a:spcAft>
            </a:pPr>
            <a:r>
              <a:rPr lang="zh-CN" altLang="en-US" sz="1100" b="1">
                <a:latin typeface="宋体" panose="02010600030101010101" pitchFamily="2" charset="-122"/>
                <a:ea typeface="宋体" panose="02010600030101010101" pitchFamily="2" charset="-122"/>
              </a:rPr>
              <a:t>岗位职责：</a:t>
            </a:r>
            <a:endParaRPr lang="zh-CN" altLang="en-US" sz="1100" b="1">
              <a:latin typeface="宋体" panose="02010600030101010101" pitchFamily="2" charset="-122"/>
              <a:ea typeface="宋体" panose="02010600030101010101" pitchFamily="2" charset="-122"/>
            </a:endParaRPr>
          </a:p>
          <a:p>
            <a:pPr indent="0" algn="l" defTabSz="266700" fontAlgn="auto">
              <a:lnSpc>
                <a:spcPts val="2000"/>
              </a:lnSpc>
              <a:buClrTx/>
              <a:buSzTx/>
              <a:buFontTx/>
            </a:pPr>
            <a:r>
              <a:rPr lang="zh-CN" altLang="en-US" sz="1100">
                <a:latin typeface="宋体" panose="02010600030101010101" pitchFamily="2" charset="-122"/>
                <a:ea typeface="宋体" panose="02010600030101010101" pitchFamily="2" charset="-122"/>
              </a:rPr>
              <a:t>1.负责管辖区域的工业物联网远程产品/PLC及周边自控产品销售与推广工作；</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buClrTx/>
              <a:buSzTx/>
              <a:buFontTx/>
            </a:pPr>
            <a:r>
              <a:rPr lang="zh-CN" altLang="en-US" sz="1100">
                <a:latin typeface="宋体" panose="02010600030101010101" pitchFamily="2" charset="-122"/>
                <a:ea typeface="宋体" panose="02010600030101010101" pitchFamily="2" charset="-122"/>
              </a:rPr>
              <a:t>2.通过客户开拓实现公司的销售计划；</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buClrTx/>
              <a:buSzTx/>
              <a:buFontTx/>
            </a:pPr>
            <a:r>
              <a:rPr lang="zh-CN" altLang="en-US" sz="1100">
                <a:latin typeface="宋体" panose="02010600030101010101" pitchFamily="2" charset="-122"/>
                <a:ea typeface="宋体" panose="02010600030101010101" pitchFamily="2" charset="-122"/>
              </a:rPr>
              <a:t>3.对销售数据进行收集和分析，挖掘大量潜在客户；</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buClrTx/>
              <a:buSzTx/>
              <a:buFontTx/>
            </a:pPr>
            <a:r>
              <a:rPr lang="zh-CN" altLang="en-US" sz="1100">
                <a:latin typeface="宋体" panose="02010600030101010101" pitchFamily="2" charset="-122"/>
                <a:ea typeface="宋体" panose="02010600030101010101" pitchFamily="2" charset="-122"/>
              </a:rPr>
              <a:t>4.独立完成区域市场的开发，把握终端市场客户工作；</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buClrTx/>
              <a:buSzTx/>
              <a:buFontTx/>
            </a:pPr>
            <a:r>
              <a:rPr lang="zh-CN" altLang="en-US" sz="1100">
                <a:latin typeface="宋体" panose="02010600030101010101" pitchFamily="2" charset="-122"/>
                <a:ea typeface="宋体" panose="02010600030101010101" pitchFamily="2" charset="-122"/>
              </a:rPr>
              <a:t>5.协助公司进行企业形象的宣传和产品的推广工作。</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buClrTx/>
              <a:buSzTx/>
              <a:buFontTx/>
            </a:pPr>
            <a:endParaRPr lang="zh-CN" altLang="en-US" sz="1100" b="1">
              <a:latin typeface="宋体" panose="02010600030101010101" pitchFamily="2" charset="-122"/>
              <a:ea typeface="宋体" panose="02010600030101010101" pitchFamily="2" charset="-122"/>
            </a:endParaRPr>
          </a:p>
          <a:p>
            <a:pPr indent="0" algn="l" defTabSz="266700" fontAlgn="auto">
              <a:lnSpc>
                <a:spcPts val="2000"/>
              </a:lnSpc>
              <a:buClrTx/>
              <a:buSzTx/>
              <a:buFontTx/>
            </a:pPr>
            <a:r>
              <a:rPr lang="zh-CN" altLang="en-US" sz="1100" b="1">
                <a:latin typeface="宋体" panose="02010600030101010101" pitchFamily="2" charset="-122"/>
                <a:ea typeface="宋体" panose="02010600030101010101" pitchFamily="2" charset="-122"/>
              </a:rPr>
              <a:t>任职要求：</a:t>
            </a:r>
            <a:endParaRPr lang="zh-CN" altLang="en-US" sz="1100" b="1">
              <a:latin typeface="宋体" panose="02010600030101010101" pitchFamily="2" charset="-122"/>
              <a:ea typeface="宋体" panose="02010600030101010101" pitchFamily="2" charset="-122"/>
            </a:endParaRPr>
          </a:p>
          <a:p>
            <a:pPr indent="0" algn="l" defTabSz="266700" fontAlgn="auto">
              <a:lnSpc>
                <a:spcPts val="2000"/>
              </a:lnSpc>
              <a:spcBef>
                <a:spcPct val="0"/>
              </a:spcBef>
              <a:spcAft>
                <a:spcPct val="0"/>
              </a:spcAft>
            </a:pPr>
            <a:r>
              <a:rPr lang="en-US" altLang="zh-CN" sz="1100">
                <a:latin typeface="宋体" panose="02010600030101010101" pitchFamily="2" charset="-122"/>
                <a:ea typeface="宋体" panose="02010600030101010101" pitchFamily="2" charset="-122"/>
              </a:rPr>
              <a:t>1</a:t>
            </a:r>
            <a:r>
              <a:rPr lang="zh-CN" altLang="en-US" sz="1100">
                <a:latin typeface="宋体" panose="02010600030101010101" pitchFamily="2" charset="-122"/>
                <a:ea typeface="宋体" panose="02010600030101010101" pitchFamily="2" charset="-122"/>
              </a:rPr>
              <a:t>、熟悉</a:t>
            </a:r>
            <a:r>
              <a:rPr lang="en-US" altLang="zh-CN" sz="1100">
                <a:latin typeface="宋体" panose="02010600030101010101" pitchFamily="2" charset="-122"/>
                <a:ea typeface="宋体" panose="02010600030101010101" pitchFamily="2" charset="-122"/>
              </a:rPr>
              <a:t>PLC</a:t>
            </a:r>
            <a:r>
              <a:rPr lang="zh-CN" altLang="en-US" sz="1100">
                <a:latin typeface="宋体" panose="02010600030101010101" pitchFamily="2" charset="-122"/>
                <a:ea typeface="宋体" panose="02010600030101010101" pitchFamily="2" charset="-122"/>
              </a:rPr>
              <a:t>控制器或工业物联网的基础知识；</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spcBef>
                <a:spcPct val="0"/>
              </a:spcBef>
              <a:spcAft>
                <a:spcPct val="0"/>
              </a:spcAft>
            </a:pPr>
            <a:r>
              <a:rPr lang="en-US" altLang="zh-CN" sz="1100">
                <a:latin typeface="宋体" panose="02010600030101010101" pitchFamily="2" charset="-122"/>
                <a:ea typeface="宋体" panose="02010600030101010101" pitchFamily="2" charset="-122"/>
              </a:rPr>
              <a:t>2</a:t>
            </a:r>
            <a:r>
              <a:rPr lang="zh-CN" altLang="en-US" sz="1100">
                <a:latin typeface="宋体" panose="02010600030101010101" pitchFamily="2" charset="-122"/>
                <a:ea typeface="宋体" panose="02010600030101010101" pitchFamily="2" charset="-122"/>
              </a:rPr>
              <a:t>、行业营销经验，适应短期出差，有强烈的责任心和进取心；</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spcBef>
                <a:spcPct val="0"/>
              </a:spcBef>
              <a:spcAft>
                <a:spcPct val="0"/>
              </a:spcAft>
            </a:pPr>
            <a:r>
              <a:rPr lang="en-US" altLang="zh-CN" sz="1100">
                <a:latin typeface="宋体" panose="02010600030101010101" pitchFamily="2" charset="-122"/>
                <a:ea typeface="宋体" panose="02010600030101010101" pitchFamily="2" charset="-122"/>
              </a:rPr>
              <a:t>3</a:t>
            </a:r>
            <a:r>
              <a:rPr lang="zh-CN" altLang="en-US" sz="1100">
                <a:latin typeface="宋体" panose="02010600030101010101" pitchFamily="2" charset="-122"/>
                <a:ea typeface="宋体" panose="02010600030101010101" pitchFamily="2" charset="-122"/>
              </a:rPr>
              <a:t>、勤奋、踏实，能吃苦耐劳，乐于接受挑战；</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spcBef>
                <a:spcPct val="0"/>
              </a:spcBef>
              <a:spcAft>
                <a:spcPct val="0"/>
              </a:spcAft>
            </a:pPr>
            <a:r>
              <a:rPr lang="en-US" altLang="zh-CN" sz="1100">
                <a:latin typeface="宋体" panose="02010600030101010101" pitchFamily="2" charset="-122"/>
                <a:ea typeface="宋体" panose="02010600030101010101" pitchFamily="2" charset="-122"/>
              </a:rPr>
              <a:t>4</a:t>
            </a:r>
            <a:r>
              <a:rPr lang="zh-CN" altLang="en-US" sz="1100">
                <a:latin typeface="宋体" panose="02010600030101010101" pitchFamily="2" charset="-122"/>
                <a:ea typeface="宋体" panose="02010600030101010101" pitchFamily="2" charset="-122"/>
              </a:rPr>
              <a:t>、有良好的沟通能力和表达能力，具有团队合作精神，对市场具备分析能力。</a:t>
            </a:r>
            <a:endParaRPr lang="zh-CN" altLang="en-US" sz="1100">
              <a:latin typeface="宋体" panose="02010600030101010101" pitchFamily="2" charset="-122"/>
              <a:ea typeface="宋体" panose="02010600030101010101" pitchFamily="2" charset="-122"/>
            </a:endParaRPr>
          </a:p>
        </p:txBody>
      </p:sp>
      <p:graphicFrame>
        <p:nvGraphicFramePr>
          <p:cNvPr id="4194306" name="表格 15"/>
          <p:cNvGraphicFramePr/>
          <p:nvPr>
            <p:custDataLst>
              <p:tags r:id="rId2"/>
            </p:custDataLst>
          </p:nvPr>
        </p:nvGraphicFramePr>
        <p:xfrm>
          <a:off x="233680" y="5633720"/>
          <a:ext cx="3433445" cy="1023620"/>
        </p:xfrm>
        <a:graphic>
          <a:graphicData uri="http://schemas.openxmlformats.org/drawingml/2006/table">
            <a:tbl>
              <a:tblPr/>
              <a:tblGrid>
                <a:gridCol w="3433445"/>
              </a:tblGrid>
              <a:tr h="294640">
                <a:tc>
                  <a:txBody>
                    <a:bodyPr/>
                    <a:p>
                      <a:pPr algn="l" fontAlgn="ctr"/>
                      <a:r>
                        <a:rPr lang="zh-CN" altLang="en-US" sz="1100" b="1" i="0">
                          <a:solidFill>
                            <a:srgbClr val="000000"/>
                          </a:solidFill>
                          <a:latin typeface="宋体" panose="02010600030101010101" pitchFamily="2" charset="-122"/>
                          <a:ea typeface="宋体" panose="02010600030101010101" pitchFamily="2" charset="-122"/>
                        </a:rPr>
                        <a:t>转正条款：</a:t>
                      </a:r>
                      <a:endParaRPr lang="zh-CN" altLang="en-US" sz="1100" b="1"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a:noFill/>
                    </a:lnB>
                    <a:solidFill>
                      <a:srgbClr val="E7E6E6"/>
                    </a:solidFill>
                  </a:tcPr>
                </a:tc>
              </a:tr>
              <a:tr h="364490">
                <a:tc>
                  <a:txBody>
                    <a:bodyPr/>
                    <a:p>
                      <a:pPr algn="l" fontAlgn="ctr"/>
                      <a:r>
                        <a:rPr lang="en-US" altLang="zh-CN" sz="1100" b="0" i="0">
                          <a:solidFill>
                            <a:srgbClr val="000000"/>
                          </a:solidFill>
                          <a:latin typeface="宋体" panose="02010600030101010101" pitchFamily="2" charset="-122"/>
                          <a:ea typeface="宋体" panose="02010600030101010101" pitchFamily="2" charset="-122"/>
                        </a:rPr>
                        <a:t>1</a:t>
                      </a:r>
                      <a:r>
                        <a:rPr lang="zh-CN" altLang="en-US" sz="1100" b="0" i="0">
                          <a:solidFill>
                            <a:srgbClr val="000000"/>
                          </a:solidFill>
                          <a:latin typeface="宋体" panose="02010600030101010101" pitchFamily="2" charset="-122"/>
                          <a:ea typeface="宋体" panose="02010600030101010101" pitchFamily="2" charset="-122"/>
                        </a:rPr>
                        <a:t>、</a:t>
                      </a:r>
                      <a:r>
                        <a:rPr lang="en-US" altLang="zh-CN" sz="1100" b="0" i="0">
                          <a:solidFill>
                            <a:srgbClr val="000000"/>
                          </a:solidFill>
                          <a:latin typeface="宋体" panose="02010600030101010101" pitchFamily="2" charset="-122"/>
                          <a:ea typeface="宋体" panose="02010600030101010101" pitchFamily="2" charset="-122"/>
                        </a:rPr>
                        <a:t>2</a:t>
                      </a:r>
                      <a:r>
                        <a:rPr lang="zh-CN" altLang="en-US" sz="1100" b="0" i="0">
                          <a:solidFill>
                            <a:srgbClr val="000000"/>
                          </a:solidFill>
                          <a:latin typeface="宋体" panose="02010600030101010101" pitchFamily="2" charset="-122"/>
                          <a:ea typeface="宋体" panose="02010600030101010101" pitchFamily="2" charset="-122"/>
                        </a:rPr>
                        <a:t>个月内当月完成</a:t>
                      </a:r>
                      <a:r>
                        <a:rPr lang="en-US" altLang="zh-CN" sz="1100" b="0" i="0">
                          <a:solidFill>
                            <a:srgbClr val="000000"/>
                          </a:solidFill>
                          <a:latin typeface="宋体" panose="02010600030101010101" pitchFamily="2" charset="-122"/>
                          <a:ea typeface="宋体" panose="02010600030101010101" pitchFamily="2" charset="-122"/>
                        </a:rPr>
                        <a:t>3</a:t>
                      </a:r>
                      <a:r>
                        <a:rPr lang="zh-CN" altLang="en-US" sz="1100" b="0" i="0">
                          <a:solidFill>
                            <a:srgbClr val="000000"/>
                          </a:solidFill>
                          <a:latin typeface="宋体" panose="02010600030101010101" pitchFamily="2" charset="-122"/>
                          <a:ea typeface="宋体" panose="02010600030101010101" pitchFamily="2" charset="-122"/>
                        </a:rPr>
                        <a:t>万以上业绩，申请转正</a:t>
                      </a:r>
                      <a:endParaRPr lang="zh-CN" altLang="en-US" sz="1100" b="0"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a:noFill/>
                    </a:lnB>
                    <a:noFill/>
                  </a:tcPr>
                </a:tc>
              </a:tr>
              <a:tr h="364490">
                <a:tc>
                  <a:txBody>
                    <a:bodyPr/>
                    <a:p>
                      <a:pPr algn="l" fontAlgn="ctr"/>
                      <a:r>
                        <a:rPr lang="en-US" altLang="zh-CN" sz="1100" b="0" i="0">
                          <a:solidFill>
                            <a:srgbClr val="000000"/>
                          </a:solidFill>
                          <a:latin typeface="宋体" panose="02010600030101010101" pitchFamily="2" charset="-122"/>
                          <a:ea typeface="宋体" panose="02010600030101010101" pitchFamily="2" charset="-122"/>
                        </a:rPr>
                        <a:t>2</a:t>
                      </a:r>
                      <a:r>
                        <a:rPr lang="zh-CN" altLang="en-US" sz="1100" b="0" i="0">
                          <a:solidFill>
                            <a:srgbClr val="000000"/>
                          </a:solidFill>
                          <a:latin typeface="宋体" panose="02010600030101010101" pitchFamily="2" charset="-122"/>
                          <a:ea typeface="宋体" panose="02010600030101010101" pitchFamily="2" charset="-122"/>
                        </a:rPr>
                        <a:t>、</a:t>
                      </a:r>
                      <a:r>
                        <a:rPr lang="en-US" altLang="zh-CN" sz="1100" b="0" i="0">
                          <a:solidFill>
                            <a:srgbClr val="000000"/>
                          </a:solidFill>
                          <a:latin typeface="宋体" panose="02010600030101010101" pitchFamily="2" charset="-122"/>
                          <a:ea typeface="宋体" panose="02010600030101010101" pitchFamily="2" charset="-122"/>
                        </a:rPr>
                        <a:t>2</a:t>
                      </a:r>
                      <a:r>
                        <a:rPr lang="zh-CN" altLang="en-US" sz="1100" b="0" i="0">
                          <a:solidFill>
                            <a:srgbClr val="000000"/>
                          </a:solidFill>
                          <a:latin typeface="宋体" panose="02010600030101010101" pitchFamily="2" charset="-122"/>
                          <a:ea typeface="宋体" panose="02010600030101010101" pitchFamily="2" charset="-122"/>
                        </a:rPr>
                        <a:t>个月内保持绩效工作完成，申请转正</a:t>
                      </a:r>
                      <a:endParaRPr lang="zh-CN" altLang="en-US" sz="1100" b="0"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a:noFill/>
                    </a:lnB>
                    <a:noFill/>
                  </a:tcPr>
                </a:tc>
              </a:tr>
            </a:tbl>
          </a:graphicData>
        </a:graphic>
      </p:graphicFrame>
      <p:sp>
        <p:nvSpPr>
          <p:cNvPr id="1048612" name="文本框 16"/>
          <p:cNvSpPr txBox="1"/>
          <p:nvPr/>
        </p:nvSpPr>
        <p:spPr>
          <a:xfrm>
            <a:off x="139065" y="5379403"/>
            <a:ext cx="5080000" cy="245110"/>
          </a:xfrm>
          <a:prstGeom prst="rect">
            <a:avLst/>
          </a:prstGeom>
        </p:spPr>
        <p:txBody>
          <a:bodyPr>
            <a:spAutoFit/>
          </a:bodyPr>
          <a:p>
            <a:r>
              <a:rPr lang="zh-CN" altLang="en-US" sz="1000" b="1"/>
              <a:t>职位亮点：能力挑战高薪，态度决定高度，薪满意足。</a:t>
            </a:r>
            <a:endParaRPr lang="zh-CN" altLang="en-US" sz="1000" b="1"/>
          </a:p>
        </p:txBody>
      </p:sp>
      <p:graphicFrame>
        <p:nvGraphicFramePr>
          <p:cNvPr id="2" name="表格 3"/>
          <p:cNvGraphicFramePr/>
          <p:nvPr/>
        </p:nvGraphicFramePr>
        <p:xfrm>
          <a:off x="4258945" y="2609850"/>
          <a:ext cx="5264150" cy="665480"/>
        </p:xfrm>
        <a:graphic>
          <a:graphicData uri="http://schemas.openxmlformats.org/drawingml/2006/table">
            <a:tbl>
              <a:tblPr/>
              <a:tblGrid>
                <a:gridCol w="2736215"/>
                <a:gridCol w="2527935"/>
              </a:tblGrid>
              <a:tr h="358140">
                <a:tc gridSpan="2">
                  <a:txBody>
                    <a:bodyPr/>
                    <a:p>
                      <a:pPr algn="l" fontAlgn="ctr"/>
                      <a:r>
                        <a:rPr lang="zh-CN" altLang="en-US" sz="1100" b="1" i="0">
                          <a:solidFill>
                            <a:srgbClr val="000000"/>
                          </a:solidFill>
                          <a:latin typeface="宋体" panose="02010600030101010101" pitchFamily="2" charset="-122"/>
                          <a:ea typeface="宋体" panose="02010600030101010101" pitchFamily="2" charset="-122"/>
                        </a:rPr>
                        <a:t>双休</a:t>
                      </a:r>
                      <a:r>
                        <a:rPr lang="en-US" altLang="zh-CN" sz="1100" b="1" i="0">
                          <a:solidFill>
                            <a:srgbClr val="000000"/>
                          </a:solidFill>
                          <a:latin typeface="宋体" panose="02010600030101010101" pitchFamily="2" charset="-122"/>
                          <a:ea typeface="宋体" panose="02010600030101010101" pitchFamily="2" charset="-122"/>
                        </a:rPr>
                        <a:t>+</a:t>
                      </a:r>
                      <a:r>
                        <a:rPr lang="zh-CN" altLang="en-US" sz="1100" b="1" i="0">
                          <a:solidFill>
                            <a:srgbClr val="000000"/>
                          </a:solidFill>
                          <a:latin typeface="宋体" panose="02010600030101010101" pitchFamily="2" charset="-122"/>
                          <a:ea typeface="宋体" panose="02010600030101010101" pitchFamily="2" charset="-122"/>
                        </a:rPr>
                        <a:t>五险一金（转正后）</a:t>
                      </a:r>
                      <a:r>
                        <a:rPr lang="en-US" altLang="zh-CN" sz="1100" b="1" i="0">
                          <a:solidFill>
                            <a:srgbClr val="000000"/>
                          </a:solidFill>
                          <a:latin typeface="宋体" panose="02010600030101010101" pitchFamily="2" charset="-122"/>
                          <a:ea typeface="宋体" panose="02010600030101010101" pitchFamily="2" charset="-122"/>
                        </a:rPr>
                        <a:t>+</a:t>
                      </a:r>
                      <a:r>
                        <a:rPr lang="zh-CN" altLang="en-US" sz="1100" b="1" i="0">
                          <a:solidFill>
                            <a:srgbClr val="000000"/>
                          </a:solidFill>
                          <a:latin typeface="宋体" panose="02010600030101010101" pitchFamily="2" charset="-122"/>
                          <a:ea typeface="宋体" panose="02010600030101010101" pitchFamily="2" charset="-122"/>
                        </a:rPr>
                        <a:t>节日红包</a:t>
                      </a:r>
                      <a:r>
                        <a:rPr lang="en-US" altLang="zh-CN" sz="1100" b="1" i="0">
                          <a:solidFill>
                            <a:srgbClr val="000000"/>
                          </a:solidFill>
                          <a:latin typeface="宋体" panose="02010600030101010101" pitchFamily="2" charset="-122"/>
                          <a:ea typeface="宋体" panose="02010600030101010101" pitchFamily="2" charset="-122"/>
                        </a:rPr>
                        <a:t>+</a:t>
                      </a:r>
                      <a:r>
                        <a:rPr lang="zh-CN" altLang="en-US" sz="1100" b="1" i="0">
                          <a:solidFill>
                            <a:srgbClr val="000000"/>
                          </a:solidFill>
                          <a:latin typeface="宋体" panose="02010600030101010101" pitchFamily="2" charset="-122"/>
                          <a:ea typeface="宋体" panose="02010600030101010101" pitchFamily="2" charset="-122"/>
                        </a:rPr>
                        <a:t>生日红包</a:t>
                      </a:r>
                      <a:r>
                        <a:rPr lang="en-US" altLang="zh-CN" sz="1100" b="1" i="0">
                          <a:solidFill>
                            <a:srgbClr val="000000"/>
                          </a:solidFill>
                          <a:latin typeface="宋体" panose="02010600030101010101" pitchFamily="2" charset="-122"/>
                          <a:ea typeface="宋体" panose="02010600030101010101" pitchFamily="2" charset="-122"/>
                        </a:rPr>
                        <a:t>+</a:t>
                      </a:r>
                      <a:r>
                        <a:rPr lang="en-US" altLang="zh-CN" sz="1100" b="1" i="0">
                          <a:solidFill>
                            <a:srgbClr val="000000"/>
                          </a:solidFill>
                          <a:latin typeface="宋体" panose="02010600030101010101" pitchFamily="2" charset="-122"/>
                          <a:ea typeface="宋体" panose="02010600030101010101" pitchFamily="2" charset="-122"/>
                        </a:rPr>
                        <a:t> </a:t>
                      </a:r>
                      <a:r>
                        <a:rPr lang="zh-CN" altLang="en-US" sz="1100" b="1" i="0">
                          <a:solidFill>
                            <a:srgbClr val="000000"/>
                          </a:solidFill>
                          <a:latin typeface="宋体" panose="02010600030101010101" pitchFamily="2" charset="-122"/>
                          <a:ea typeface="宋体" panose="02010600030101010101" pitchFamily="2" charset="-122"/>
                        </a:rPr>
                        <a:t>年终奖</a:t>
                      </a:r>
                      <a:r>
                        <a:rPr lang="zh-CN" altLang="en-US" sz="1100" b="1" i="0">
                          <a:solidFill>
                            <a:srgbClr val="000000"/>
                          </a:solidFill>
                          <a:latin typeface="宋体" panose="02010600030101010101" pitchFamily="2" charset="-122"/>
                          <a:ea typeface="宋体" panose="02010600030101010101" pitchFamily="2" charset="-122"/>
                        </a:rPr>
                        <a:t> </a:t>
                      </a:r>
                      <a:r>
                        <a:rPr lang="en-US" altLang="zh-CN" sz="1100" b="1" i="0">
                          <a:solidFill>
                            <a:srgbClr val="000000"/>
                          </a:solidFill>
                          <a:latin typeface="宋体" panose="02010600030101010101" pitchFamily="2" charset="-122"/>
                          <a:ea typeface="宋体" panose="02010600030101010101" pitchFamily="2" charset="-122"/>
                        </a:rPr>
                        <a:t>+</a:t>
                      </a:r>
                      <a:r>
                        <a:rPr lang="zh-CN" altLang="en-US" sz="1100" b="1" i="0">
                          <a:solidFill>
                            <a:srgbClr val="000000"/>
                          </a:solidFill>
                          <a:latin typeface="宋体" panose="02010600030101010101" pitchFamily="2" charset="-122"/>
                          <a:ea typeface="宋体" panose="02010600030101010101" pitchFamily="2" charset="-122"/>
                        </a:rPr>
                        <a:t>多种激励奖</a:t>
                      </a:r>
                      <a:endParaRPr lang="zh-CN" altLang="en-US" sz="1100" b="1"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a:noFill/>
                    </a:lnB>
                    <a:noFill/>
                  </a:tcPr>
                </a:tc>
                <a:tc hMerge="1">
                  <a:tcPr marL="5760" marR="5760" marT="5760" marB="0" anchor="ctr" anchorCtr="0">
                    <a:lnL>
                      <a:noFill/>
                    </a:lnL>
                    <a:lnR>
                      <a:noFill/>
                    </a:lnR>
                    <a:lnT>
                      <a:noFill/>
                    </a:lnT>
                    <a:lnB>
                      <a:noFill/>
                    </a:lnB>
                    <a:noFill/>
                  </a:tcPr>
                </a:tc>
              </a:tr>
              <a:tr h="307340">
                <a:tc>
                  <a:txBody>
                    <a:bodyPr/>
                    <a:p>
                      <a:pPr algn="l" fontAlgn="ctr"/>
                      <a:r>
                        <a:rPr lang="zh-CN" altLang="en-US" sz="1100" b="1" i="0">
                          <a:solidFill>
                            <a:srgbClr val="000000"/>
                          </a:solidFill>
                          <a:latin typeface="宋体" panose="02010600030101010101" pitchFamily="2" charset="-122"/>
                          <a:ea typeface="宋体" panose="02010600030101010101" pitchFamily="2" charset="-122"/>
                        </a:rPr>
                        <a:t>转正：综合底薪组成</a:t>
                      </a:r>
                      <a:r>
                        <a:rPr lang="en-US" altLang="zh-CN" sz="1100" b="1" i="0">
                          <a:solidFill>
                            <a:srgbClr val="000000"/>
                          </a:solidFill>
                          <a:latin typeface="宋体" panose="02010600030101010101" pitchFamily="2" charset="-122"/>
                          <a:ea typeface="宋体" panose="02010600030101010101" pitchFamily="2" charset="-122"/>
                        </a:rPr>
                        <a:t>+</a:t>
                      </a:r>
                      <a:r>
                        <a:rPr lang="zh-CN" altLang="en-US" sz="1100" b="1" i="0">
                          <a:solidFill>
                            <a:srgbClr val="000000"/>
                          </a:solidFill>
                          <a:latin typeface="宋体" panose="02010600030101010101" pitchFamily="2" charset="-122"/>
                          <a:ea typeface="宋体" panose="02010600030101010101" pitchFamily="2" charset="-122"/>
                        </a:rPr>
                        <a:t>提成</a:t>
                      </a:r>
                      <a:r>
                        <a:rPr lang="en-US" altLang="zh-CN" sz="1100" b="1" i="0">
                          <a:solidFill>
                            <a:srgbClr val="000000"/>
                          </a:solidFill>
                          <a:latin typeface="宋体" panose="02010600030101010101" pitchFamily="2" charset="-122"/>
                          <a:ea typeface="宋体" panose="02010600030101010101" pitchFamily="2" charset="-122"/>
                        </a:rPr>
                        <a:t>+</a:t>
                      </a:r>
                      <a:r>
                        <a:rPr lang="zh-CN" altLang="en-US" sz="1100" b="1" i="0">
                          <a:solidFill>
                            <a:srgbClr val="000000"/>
                          </a:solidFill>
                          <a:latin typeface="宋体" panose="02010600030101010101" pitchFamily="2" charset="-122"/>
                          <a:ea typeface="宋体" panose="02010600030101010101" pitchFamily="2" charset="-122"/>
                        </a:rPr>
                        <a:t>奖励</a:t>
                      </a:r>
                      <a:endParaRPr lang="zh-CN" altLang="en-US" sz="1100" b="1"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w="6350" cap="flat" cmpd="sng">
                      <a:solidFill>
                        <a:srgbClr val="000000"/>
                      </a:solidFill>
                      <a:prstDash val="solid"/>
                      <a:headEnd type="none" w="med" len="med"/>
                      <a:tailEnd type="none" w="med" len="med"/>
                    </a:lnB>
                    <a:noFill/>
                  </a:tcPr>
                </a:tc>
                <a:tc>
                  <a:txBody>
                    <a:bodyPr/>
                    <a:p>
                      <a:pPr algn="l" fontAlgn="ctr"/>
                      <a:endParaRPr sz="1100" b="0"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w="6350" cap="flat" cmpd="sng">
                      <a:solidFill>
                        <a:srgbClr val="000000"/>
                      </a:solidFill>
                      <a:prstDash val="solid"/>
                      <a:headEnd type="none" w="med" len="med"/>
                      <a:tailEnd type="none" w="med" len="med"/>
                    </a:lnB>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55" name=""/>
        <p:cNvGrpSpPr/>
        <p:nvPr/>
      </p:nvGrpSpPr>
      <p:grpSpPr>
        <a:xfrm>
          <a:off x="0" y="0"/>
          <a:ext cx="0" cy="0"/>
          <a:chOff x="0" y="0"/>
          <a:chExt cx="0" cy="0"/>
        </a:xfrm>
      </p:grpSpPr>
      <p:sp>
        <p:nvSpPr>
          <p:cNvPr id="1048621" name="object 86"/>
          <p:cNvSpPr/>
          <p:nvPr/>
        </p:nvSpPr>
        <p:spPr>
          <a:xfrm>
            <a:off x="0" y="289559"/>
            <a:ext cx="233679" cy="643255"/>
          </a:xfrm>
          <a:custGeom>
            <a:avLst/>
            <a:gdLst/>
            <a:ahLst/>
            <a:cxnLst/>
            <a:rect l="l" t="t" r="r" b="b"/>
            <a:pathLst>
              <a:path w="233679" h="643255">
                <a:moveTo>
                  <a:pt x="233172" y="0"/>
                </a:moveTo>
                <a:lnTo>
                  <a:pt x="0" y="0"/>
                </a:lnTo>
                <a:lnTo>
                  <a:pt x="0" y="643128"/>
                </a:lnTo>
                <a:lnTo>
                  <a:pt x="233172" y="643128"/>
                </a:lnTo>
                <a:lnTo>
                  <a:pt x="233172" y="0"/>
                </a:lnTo>
                <a:close/>
              </a:path>
            </a:pathLst>
          </a:custGeom>
          <a:solidFill>
            <a:srgbClr val="006FC0"/>
          </a:solidFill>
        </p:spPr>
        <p:txBody>
          <a:bodyPr wrap="square" lIns="0" tIns="0" rIns="0" bIns="0" rtlCol="0"/>
          <a:p/>
        </p:txBody>
      </p:sp>
      <p:sp>
        <p:nvSpPr>
          <p:cNvPr id="1048622" name="object 87"/>
          <p:cNvSpPr txBox="1">
            <a:spLocks noGrp="1"/>
          </p:cNvSpPr>
          <p:nvPr>
            <p:ph type="title"/>
          </p:nvPr>
        </p:nvSpPr>
        <p:spPr>
          <a:xfrm>
            <a:off x="334772" y="168201"/>
            <a:ext cx="2678430" cy="763270"/>
          </a:xfrm>
          <a:prstGeom prst="rect">
            <a:avLst/>
          </a:prstGeom>
        </p:spPr>
        <p:txBody>
          <a:bodyPr vert="horz" wrap="square" lIns="0" tIns="101600" rIns="0" bIns="0" rtlCol="0">
            <a:spAutoFit/>
          </a:bodyPr>
          <a:p>
            <a:pPr marL="12700" algn="l">
              <a:lnSpc>
                <a:spcPct val="100000"/>
              </a:lnSpc>
              <a:spcBef>
                <a:spcPts val="800"/>
              </a:spcBef>
            </a:pPr>
            <a:r>
              <a:rPr lang="zh-CN" sz="2800" b="1" spc="-30" dirty="0">
                <a:latin typeface="微软雅黑" panose="020B0503020204020204" pitchFamily="34" charset="-122"/>
                <a:cs typeface="微软雅黑" panose="020B0503020204020204" pitchFamily="34" charset="-122"/>
              </a:rPr>
              <a:t>营销岗位</a:t>
            </a:r>
            <a:br>
              <a:rPr sz="2800" b="1" spc="-50" dirty="0">
                <a:latin typeface="微软雅黑" panose="020B0503020204020204" pitchFamily="34" charset="-122"/>
                <a:cs typeface="微软雅黑" panose="020B0503020204020204" pitchFamily="34" charset="-122"/>
              </a:rPr>
            </a:br>
            <a:r>
              <a:rPr lang="en-US" altLang="zh-CN" sz="1500" spc="-55" dirty="0">
                <a:solidFill>
                  <a:srgbClr val="7E7E7E"/>
                </a:solidFill>
                <a:latin typeface="Calibri" panose="020F0502020204030204"/>
                <a:cs typeface="Calibri" panose="020F0502020204030204"/>
              </a:rPr>
              <a:t>Marketing positions</a:t>
            </a:r>
            <a:endParaRPr lang="en-US" altLang="zh-CN" sz="1500" spc="-55" dirty="0">
              <a:solidFill>
                <a:srgbClr val="7E7E7E"/>
              </a:solidFill>
              <a:latin typeface="Calibri" panose="020F0502020204030204"/>
              <a:cs typeface="Calibri" panose="020F0502020204030204"/>
            </a:endParaRPr>
          </a:p>
        </p:txBody>
      </p:sp>
      <p:graphicFrame>
        <p:nvGraphicFramePr>
          <p:cNvPr id="4194307" name="表格 2"/>
          <p:cNvGraphicFramePr/>
          <p:nvPr>
            <p:custDataLst>
              <p:tags r:id="rId1"/>
            </p:custDataLst>
          </p:nvPr>
        </p:nvGraphicFramePr>
        <p:xfrm>
          <a:off x="4121785" y="1165860"/>
          <a:ext cx="7654290" cy="1176020"/>
        </p:xfrm>
        <a:graphic>
          <a:graphicData uri="http://schemas.openxmlformats.org/drawingml/2006/table">
            <a:tbl>
              <a:tblPr/>
              <a:tblGrid>
                <a:gridCol w="7654290"/>
              </a:tblGrid>
              <a:tr h="294005">
                <a:tc>
                  <a:txBody>
                    <a:bodyPr/>
                    <a:p>
                      <a:pPr algn="l" fontAlgn="ctr"/>
                      <a:r>
                        <a:rPr lang="zh-CN" altLang="en-US" sz="1100" b="0" i="0">
                          <a:solidFill>
                            <a:srgbClr val="000000"/>
                          </a:solidFill>
                          <a:latin typeface="宋体" panose="02010600030101010101" pitchFamily="2" charset="-122"/>
                          <a:ea typeface="宋体" panose="02010600030101010101" pitchFamily="2" charset="-122"/>
                        </a:rPr>
                        <a:t>上班时间：</a:t>
                      </a:r>
                      <a:r>
                        <a:rPr lang="en-US" altLang="zh-CN" sz="1100" b="0" i="0">
                          <a:solidFill>
                            <a:srgbClr val="000000"/>
                          </a:solidFill>
                          <a:latin typeface="宋体" panose="02010600030101010101" pitchFamily="2" charset="-122"/>
                          <a:ea typeface="宋体" panose="02010600030101010101" pitchFamily="2" charset="-122"/>
                        </a:rPr>
                        <a:t>9</a:t>
                      </a:r>
                      <a:r>
                        <a:rPr lang="zh-CN" altLang="en-US" sz="1100" b="0" i="0">
                          <a:solidFill>
                            <a:srgbClr val="000000"/>
                          </a:solidFill>
                          <a:latin typeface="宋体" panose="02010600030101010101" pitchFamily="2" charset="-122"/>
                          <a:ea typeface="宋体" panose="02010600030101010101" pitchFamily="2" charset="-122"/>
                        </a:rPr>
                        <a:t>：</a:t>
                      </a:r>
                      <a:r>
                        <a:rPr lang="en-US" altLang="zh-CN" sz="1100" b="0" i="0">
                          <a:solidFill>
                            <a:srgbClr val="000000"/>
                          </a:solidFill>
                          <a:latin typeface="宋体" panose="02010600030101010101" pitchFamily="2" charset="-122"/>
                          <a:ea typeface="宋体" panose="02010600030101010101" pitchFamily="2" charset="-122"/>
                        </a:rPr>
                        <a:t>00-17</a:t>
                      </a:r>
                      <a:r>
                        <a:rPr lang="zh-CN" altLang="en-US" sz="1100" b="0" i="0">
                          <a:solidFill>
                            <a:srgbClr val="000000"/>
                          </a:solidFill>
                          <a:latin typeface="宋体" panose="02010600030101010101" pitchFamily="2" charset="-122"/>
                          <a:ea typeface="宋体" panose="02010600030101010101" pitchFamily="2" charset="-122"/>
                        </a:rPr>
                        <a:t>：</a:t>
                      </a:r>
                      <a:r>
                        <a:rPr lang="en-US" altLang="zh-CN" sz="1100" b="0" i="0">
                          <a:solidFill>
                            <a:srgbClr val="000000"/>
                          </a:solidFill>
                          <a:latin typeface="宋体" panose="02010600030101010101" pitchFamily="2" charset="-122"/>
                          <a:ea typeface="宋体" panose="02010600030101010101" pitchFamily="2" charset="-122"/>
                        </a:rPr>
                        <a:t>30</a:t>
                      </a:r>
                      <a:r>
                        <a:rPr lang="en-US" altLang="zh-CN" sz="1100" b="0" i="0">
                          <a:solidFill>
                            <a:srgbClr val="000000"/>
                          </a:solidFill>
                          <a:latin typeface="宋体" panose="02010600030101010101" pitchFamily="2" charset="-122"/>
                          <a:ea typeface="宋体" panose="02010600030101010101" pitchFamily="2" charset="-122"/>
                        </a:rPr>
                        <a:t>   </a:t>
                      </a:r>
                      <a:r>
                        <a:rPr lang="en-US" altLang="zh-CN" sz="1100" b="0" i="0">
                          <a:solidFill>
                            <a:srgbClr val="000000"/>
                          </a:solidFill>
                          <a:latin typeface="宋体" panose="02010600030101010101" pitchFamily="2" charset="-122"/>
                          <a:ea typeface="宋体" panose="02010600030101010101" pitchFamily="2" charset="-122"/>
                        </a:rPr>
                        <a:t>7</a:t>
                      </a:r>
                      <a:r>
                        <a:rPr lang="zh-CN" altLang="en-US" sz="1100" b="0" i="0">
                          <a:solidFill>
                            <a:srgbClr val="000000"/>
                          </a:solidFill>
                          <a:latin typeface="宋体" panose="02010600030101010101" pitchFamily="2" charset="-122"/>
                          <a:ea typeface="宋体" panose="02010600030101010101" pitchFamily="2" charset="-122"/>
                        </a:rPr>
                        <a:t>小时</a:t>
                      </a:r>
                      <a:r>
                        <a:rPr lang="en-US" altLang="zh-CN" sz="1100" b="0" i="0">
                          <a:solidFill>
                            <a:srgbClr val="000000"/>
                          </a:solidFill>
                          <a:latin typeface="宋体" panose="02010600030101010101" pitchFamily="2" charset="-122"/>
                          <a:ea typeface="宋体" panose="02010600030101010101" pitchFamily="2" charset="-122"/>
                        </a:rPr>
                        <a:t>30</a:t>
                      </a:r>
                      <a:r>
                        <a:rPr lang="zh-CN" altLang="en-US" sz="1100" b="0" i="0">
                          <a:solidFill>
                            <a:srgbClr val="000000"/>
                          </a:solidFill>
                          <a:latin typeface="宋体" panose="02010600030101010101" pitchFamily="2" charset="-122"/>
                          <a:ea typeface="宋体" panose="02010600030101010101" pitchFamily="2" charset="-122"/>
                        </a:rPr>
                        <a:t>分钟制</a:t>
                      </a:r>
                      <a:r>
                        <a:rPr lang="en-US" altLang="zh-CN" sz="1100" b="0" i="0">
                          <a:solidFill>
                            <a:srgbClr val="000000"/>
                          </a:solidFill>
                          <a:latin typeface="宋体" panose="02010600030101010101" pitchFamily="2" charset="-122"/>
                          <a:ea typeface="宋体" panose="02010600030101010101" pitchFamily="2" charset="-122"/>
                        </a:rPr>
                        <a:t>+</a:t>
                      </a:r>
                      <a:r>
                        <a:rPr lang="zh-CN" altLang="en-US" sz="1100" b="0" i="0">
                          <a:solidFill>
                            <a:srgbClr val="000000"/>
                          </a:solidFill>
                          <a:latin typeface="宋体" panose="02010600030101010101" pitchFamily="2" charset="-122"/>
                          <a:ea typeface="宋体" panose="02010600030101010101" pitchFamily="2" charset="-122"/>
                        </a:rPr>
                        <a:t>双休</a:t>
                      </a:r>
                      <a:r>
                        <a:rPr lang="zh-CN" altLang="en-US" sz="1100" b="0" i="0">
                          <a:solidFill>
                            <a:srgbClr val="000000"/>
                          </a:solidFill>
                          <a:latin typeface="宋体" panose="02010600030101010101" pitchFamily="2" charset="-122"/>
                          <a:ea typeface="宋体" panose="02010600030101010101" pitchFamily="2" charset="-122"/>
                        </a:rPr>
                        <a:t> </a:t>
                      </a:r>
                      <a:endParaRPr lang="zh-CN" altLang="en-US" sz="1100" b="0"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a:noFill/>
                    </a:lnB>
                    <a:noFill/>
                  </a:tcPr>
                </a:tc>
              </a:tr>
              <a:tr h="294005">
                <a:tc>
                  <a:txBody>
                    <a:bodyPr/>
                    <a:p>
                      <a:pPr algn="l" fontAlgn="ctr"/>
                      <a:r>
                        <a:rPr lang="zh-CN" altLang="en-US" sz="1100" b="0" i="0">
                          <a:solidFill>
                            <a:srgbClr val="000000"/>
                          </a:solidFill>
                          <a:latin typeface="宋体" panose="02010600030101010101" pitchFamily="2" charset="-122"/>
                          <a:ea typeface="宋体" panose="02010600030101010101" pitchFamily="2" charset="-122"/>
                        </a:rPr>
                        <a:t>发薪日：</a:t>
                      </a:r>
                      <a:r>
                        <a:rPr lang="en-US" altLang="zh-CN" sz="1100" b="0" i="0">
                          <a:solidFill>
                            <a:srgbClr val="000000"/>
                          </a:solidFill>
                          <a:latin typeface="宋体" panose="02010600030101010101" pitchFamily="2" charset="-122"/>
                          <a:ea typeface="宋体" panose="02010600030101010101" pitchFamily="2" charset="-122"/>
                        </a:rPr>
                        <a:t>8</a:t>
                      </a:r>
                      <a:r>
                        <a:rPr lang="zh-CN" altLang="en-US" sz="1100" b="0" i="0">
                          <a:solidFill>
                            <a:srgbClr val="000000"/>
                          </a:solidFill>
                          <a:latin typeface="宋体" panose="02010600030101010101" pitchFamily="2" charset="-122"/>
                          <a:ea typeface="宋体" panose="02010600030101010101" pitchFamily="2" charset="-122"/>
                        </a:rPr>
                        <a:t>日</a:t>
                      </a:r>
                      <a:r>
                        <a:rPr lang="en-US" altLang="zh-CN" sz="1100" b="0" i="0">
                          <a:solidFill>
                            <a:srgbClr val="000000"/>
                          </a:solidFill>
                          <a:latin typeface="宋体" panose="02010600030101010101" pitchFamily="2" charset="-122"/>
                          <a:ea typeface="宋体" panose="02010600030101010101" pitchFamily="2" charset="-122"/>
                        </a:rPr>
                        <a:t>-12</a:t>
                      </a:r>
                      <a:r>
                        <a:rPr lang="zh-CN" altLang="en-US" sz="1100" b="0" i="0">
                          <a:solidFill>
                            <a:srgbClr val="000000"/>
                          </a:solidFill>
                          <a:latin typeface="宋体" panose="02010600030101010101" pitchFamily="2" charset="-122"/>
                          <a:ea typeface="宋体" panose="02010600030101010101" pitchFamily="2" charset="-122"/>
                        </a:rPr>
                        <a:t>日</a:t>
                      </a:r>
                      <a:endParaRPr lang="zh-CN" altLang="en-US" sz="1100" b="0"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a:noFill/>
                    </a:lnB>
                    <a:noFill/>
                  </a:tcPr>
                </a:tc>
              </a:tr>
              <a:tr h="294005">
                <a:tc>
                  <a:txBody>
                    <a:bodyPr/>
                    <a:p>
                      <a:pPr algn="l" fontAlgn="ctr"/>
                      <a:r>
                        <a:rPr lang="zh-CN" altLang="en-US" sz="1100" b="0" i="0">
                          <a:solidFill>
                            <a:srgbClr val="000000"/>
                          </a:solidFill>
                          <a:latin typeface="宋体" panose="02010600030101010101" pitchFamily="2" charset="-122"/>
                          <a:ea typeface="宋体" panose="02010600030101010101" pitchFamily="2" charset="-122"/>
                        </a:rPr>
                        <a:t>试用期：综合底薪</a:t>
                      </a:r>
                      <a:r>
                        <a:rPr lang="en-US" altLang="zh-CN" sz="1100" b="0" i="0">
                          <a:solidFill>
                            <a:srgbClr val="000000"/>
                          </a:solidFill>
                          <a:latin typeface="宋体" panose="02010600030101010101" pitchFamily="2" charset="-122"/>
                          <a:ea typeface="宋体" panose="02010600030101010101" pitchFamily="2" charset="-122"/>
                        </a:rPr>
                        <a:t>3400</a:t>
                      </a:r>
                      <a:r>
                        <a:rPr lang="zh-CN" altLang="en-US" sz="1100" b="0" i="0">
                          <a:solidFill>
                            <a:srgbClr val="000000"/>
                          </a:solidFill>
                          <a:latin typeface="宋体" panose="02010600030101010101" pitchFamily="2" charset="-122"/>
                          <a:ea typeface="宋体" panose="02010600030101010101" pitchFamily="2" charset="-122"/>
                        </a:rPr>
                        <a:t>元</a:t>
                      </a:r>
                      <a:r>
                        <a:rPr lang="en-US" altLang="zh-CN" sz="1100" b="0" i="0">
                          <a:solidFill>
                            <a:srgbClr val="000000"/>
                          </a:solidFill>
                          <a:latin typeface="宋体" panose="02010600030101010101" pitchFamily="2" charset="-122"/>
                          <a:ea typeface="宋体" panose="02010600030101010101" pitchFamily="2" charset="-122"/>
                        </a:rPr>
                        <a:t>-3900</a:t>
                      </a:r>
                      <a:r>
                        <a:rPr lang="zh-CN" altLang="en-US" sz="1100" b="0" i="0">
                          <a:solidFill>
                            <a:srgbClr val="000000"/>
                          </a:solidFill>
                          <a:latin typeface="宋体" panose="02010600030101010101" pitchFamily="2" charset="-122"/>
                          <a:ea typeface="宋体" panose="02010600030101010101" pitchFamily="2" charset="-122"/>
                        </a:rPr>
                        <a:t>元</a:t>
                      </a:r>
                      <a:r>
                        <a:rPr lang="en-US" altLang="zh-CN" sz="1100" b="0" i="0">
                          <a:solidFill>
                            <a:srgbClr val="000000"/>
                          </a:solidFill>
                          <a:latin typeface="宋体" panose="02010600030101010101" pitchFamily="2" charset="-122"/>
                          <a:ea typeface="宋体" panose="02010600030101010101" pitchFamily="2" charset="-122"/>
                        </a:rPr>
                        <a:t>+2%</a:t>
                      </a:r>
                      <a:r>
                        <a:rPr lang="zh-CN" altLang="en-US" sz="1100" b="0" i="0">
                          <a:solidFill>
                            <a:srgbClr val="000000"/>
                          </a:solidFill>
                          <a:latin typeface="宋体" panose="02010600030101010101" pitchFamily="2" charset="-122"/>
                          <a:ea typeface="宋体" panose="02010600030101010101" pitchFamily="2" charset="-122"/>
                        </a:rPr>
                        <a:t>提成</a:t>
                      </a:r>
                      <a:r>
                        <a:rPr lang="en-US" altLang="zh-CN" sz="1100" b="0" i="0">
                          <a:solidFill>
                            <a:srgbClr val="000000"/>
                          </a:solidFill>
                          <a:latin typeface="宋体" panose="02010600030101010101" pitchFamily="2" charset="-122"/>
                          <a:ea typeface="宋体" panose="02010600030101010101" pitchFamily="2" charset="-122"/>
                        </a:rPr>
                        <a:t>+200</a:t>
                      </a:r>
                      <a:r>
                        <a:rPr lang="zh-CN" altLang="en-US" sz="1100" b="0" i="0">
                          <a:solidFill>
                            <a:srgbClr val="000000"/>
                          </a:solidFill>
                          <a:latin typeface="宋体" panose="02010600030101010101" pitchFamily="2" charset="-122"/>
                          <a:ea typeface="宋体" panose="02010600030101010101" pitchFamily="2" charset="-122"/>
                        </a:rPr>
                        <a:t>元转正奖</a:t>
                      </a:r>
                      <a:endParaRPr lang="zh-CN" altLang="en-US" sz="1100" b="0"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a:noFill/>
                    </a:lnB>
                    <a:noFill/>
                  </a:tcPr>
                </a:tc>
              </a:tr>
              <a:tr h="294005">
                <a:tc>
                  <a:txBody>
                    <a:bodyPr/>
                    <a:p>
                      <a:pPr algn="l" fontAlgn="ctr"/>
                      <a:r>
                        <a:rPr lang="zh-CN" altLang="en-US" sz="1100" b="0" i="0">
                          <a:solidFill>
                            <a:srgbClr val="000000"/>
                          </a:solidFill>
                          <a:latin typeface="宋体" panose="02010600030101010101" pitchFamily="2" charset="-122"/>
                          <a:ea typeface="宋体" panose="02010600030101010101" pitchFamily="2" charset="-122"/>
                        </a:rPr>
                        <a:t>转正：综合底薪</a:t>
                      </a:r>
                      <a:r>
                        <a:rPr lang="en-US" altLang="zh-CN" sz="1100" b="0" i="0">
                          <a:solidFill>
                            <a:srgbClr val="000000"/>
                          </a:solidFill>
                          <a:latin typeface="宋体" panose="02010600030101010101" pitchFamily="2" charset="-122"/>
                          <a:ea typeface="宋体" panose="02010600030101010101" pitchFamily="2" charset="-122"/>
                        </a:rPr>
                        <a:t>3900-4400</a:t>
                      </a:r>
                      <a:r>
                        <a:rPr lang="zh-CN" altLang="en-US" sz="1100" b="0" i="0">
                          <a:solidFill>
                            <a:srgbClr val="000000"/>
                          </a:solidFill>
                          <a:latin typeface="宋体" panose="02010600030101010101" pitchFamily="2" charset="-122"/>
                          <a:ea typeface="宋体" panose="02010600030101010101" pitchFamily="2" charset="-122"/>
                        </a:rPr>
                        <a:t>元</a:t>
                      </a:r>
                      <a:r>
                        <a:rPr lang="en-US" altLang="zh-CN" sz="1100" b="0" i="0">
                          <a:solidFill>
                            <a:srgbClr val="000000"/>
                          </a:solidFill>
                          <a:latin typeface="宋体" panose="02010600030101010101" pitchFamily="2" charset="-122"/>
                          <a:ea typeface="宋体" panose="02010600030101010101" pitchFamily="2" charset="-122"/>
                        </a:rPr>
                        <a:t>+</a:t>
                      </a:r>
                      <a:r>
                        <a:rPr lang="zh-CN" altLang="en-US" sz="1100" b="0" i="0">
                          <a:solidFill>
                            <a:srgbClr val="000000"/>
                          </a:solidFill>
                          <a:latin typeface="宋体" panose="02010600030101010101" pitchFamily="2" charset="-122"/>
                          <a:ea typeface="宋体" panose="02010600030101010101" pitchFamily="2" charset="-122"/>
                        </a:rPr>
                        <a:t>回款额高提成</a:t>
                      </a:r>
                      <a:r>
                        <a:rPr lang="en-US" altLang="zh-CN" sz="1100" b="0" i="0">
                          <a:solidFill>
                            <a:srgbClr val="000000"/>
                          </a:solidFill>
                          <a:latin typeface="宋体" panose="02010600030101010101" pitchFamily="2" charset="-122"/>
                          <a:ea typeface="宋体" panose="02010600030101010101" pitchFamily="2" charset="-122"/>
                        </a:rPr>
                        <a:t>+</a:t>
                      </a:r>
                      <a:r>
                        <a:rPr lang="zh-CN" altLang="en-US" sz="1100" b="0" i="0">
                          <a:solidFill>
                            <a:srgbClr val="000000"/>
                          </a:solidFill>
                          <a:latin typeface="宋体" panose="02010600030101010101" pitchFamily="2" charset="-122"/>
                          <a:ea typeface="宋体" panose="02010600030101010101" pitchFamily="2" charset="-122"/>
                        </a:rPr>
                        <a:t>社保</a:t>
                      </a:r>
                      <a:r>
                        <a:rPr lang="en-US" altLang="zh-CN" sz="1100" b="0" i="0">
                          <a:solidFill>
                            <a:srgbClr val="000000"/>
                          </a:solidFill>
                          <a:latin typeface="宋体" panose="02010600030101010101" pitchFamily="2" charset="-122"/>
                          <a:ea typeface="宋体" panose="02010600030101010101" pitchFamily="2" charset="-122"/>
                        </a:rPr>
                        <a:t>+</a:t>
                      </a:r>
                      <a:r>
                        <a:rPr lang="zh-CN" altLang="en-US" sz="1100" b="0" i="0">
                          <a:solidFill>
                            <a:srgbClr val="000000"/>
                          </a:solidFill>
                          <a:latin typeface="宋体" panose="02010600030101010101" pitchFamily="2" charset="-122"/>
                          <a:ea typeface="宋体" panose="02010600030101010101" pitchFamily="2" charset="-122"/>
                        </a:rPr>
                        <a:t>公积金</a:t>
                      </a:r>
                      <a:r>
                        <a:rPr lang="en-US" altLang="zh-CN" sz="1100" b="0" i="0">
                          <a:solidFill>
                            <a:srgbClr val="000000"/>
                          </a:solidFill>
                          <a:latin typeface="宋体" panose="02010600030101010101" pitchFamily="2" charset="-122"/>
                          <a:ea typeface="宋体" panose="02010600030101010101" pitchFamily="2" charset="-122"/>
                        </a:rPr>
                        <a:t>+</a:t>
                      </a:r>
                      <a:r>
                        <a:rPr lang="zh-CN" altLang="en-US" sz="1100" b="0" i="0">
                          <a:solidFill>
                            <a:srgbClr val="000000"/>
                          </a:solidFill>
                          <a:latin typeface="宋体" panose="02010600030101010101" pitchFamily="2" charset="-122"/>
                          <a:ea typeface="宋体" panose="02010600030101010101" pitchFamily="2" charset="-122"/>
                        </a:rPr>
                        <a:t>商业保险</a:t>
                      </a:r>
                      <a:r>
                        <a:rPr lang="en-US" altLang="zh-CN" sz="1100" b="0" i="0">
                          <a:solidFill>
                            <a:srgbClr val="000000"/>
                          </a:solidFill>
                          <a:latin typeface="宋体" panose="02010600030101010101" pitchFamily="2" charset="-122"/>
                          <a:ea typeface="宋体" panose="02010600030101010101" pitchFamily="2" charset="-122"/>
                        </a:rPr>
                        <a:t>+</a:t>
                      </a:r>
                      <a:r>
                        <a:rPr lang="zh-CN" altLang="en-US" sz="1100" b="0" i="0">
                          <a:solidFill>
                            <a:srgbClr val="000000"/>
                          </a:solidFill>
                          <a:latin typeface="宋体" panose="02010600030101010101" pitchFamily="2" charset="-122"/>
                          <a:ea typeface="宋体" panose="02010600030101010101" pitchFamily="2" charset="-122"/>
                        </a:rPr>
                        <a:t>节日</a:t>
                      </a:r>
                      <a:r>
                        <a:rPr lang="en-US" altLang="zh-CN" sz="1100" b="0" i="0">
                          <a:solidFill>
                            <a:srgbClr val="000000"/>
                          </a:solidFill>
                          <a:latin typeface="宋体" panose="02010600030101010101" pitchFamily="2" charset="-122"/>
                          <a:ea typeface="宋体" panose="02010600030101010101" pitchFamily="2" charset="-122"/>
                        </a:rPr>
                        <a:t>/</a:t>
                      </a:r>
                      <a:r>
                        <a:rPr lang="zh-CN" altLang="en-US" sz="1100" b="0" i="0">
                          <a:solidFill>
                            <a:srgbClr val="000000"/>
                          </a:solidFill>
                          <a:latin typeface="宋体" panose="02010600030101010101" pitchFamily="2" charset="-122"/>
                          <a:ea typeface="宋体" panose="02010600030101010101" pitchFamily="2" charset="-122"/>
                        </a:rPr>
                        <a:t>生日福利</a:t>
                      </a:r>
                      <a:r>
                        <a:rPr lang="en-US" altLang="zh-CN" sz="1100" b="0" i="0">
                          <a:solidFill>
                            <a:srgbClr val="000000"/>
                          </a:solidFill>
                          <a:latin typeface="宋体" panose="02010600030101010101" pitchFamily="2" charset="-122"/>
                          <a:ea typeface="宋体" panose="02010600030101010101" pitchFamily="2" charset="-122"/>
                        </a:rPr>
                        <a:t>+</a:t>
                      </a:r>
                      <a:r>
                        <a:rPr lang="zh-CN" altLang="en-US" sz="1100" b="0" i="0">
                          <a:solidFill>
                            <a:srgbClr val="000000"/>
                          </a:solidFill>
                          <a:latin typeface="宋体" panose="02010600030101010101" pitchFamily="2" charset="-122"/>
                          <a:ea typeface="宋体" panose="02010600030101010101" pitchFamily="2" charset="-122"/>
                        </a:rPr>
                        <a:t>年终奖</a:t>
                      </a:r>
                      <a:endParaRPr lang="zh-CN" altLang="en-US" sz="1100" b="0"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a:noFill/>
                    </a:lnB>
                    <a:noFill/>
                  </a:tcPr>
                </a:tc>
              </a:tr>
            </a:tbl>
          </a:graphicData>
        </a:graphic>
      </p:graphicFrame>
      <p:sp>
        <p:nvSpPr>
          <p:cNvPr id="1048623" name="文本框 14"/>
          <p:cNvSpPr txBox="1"/>
          <p:nvPr/>
        </p:nvSpPr>
        <p:spPr>
          <a:xfrm>
            <a:off x="167640" y="1165860"/>
            <a:ext cx="3652520" cy="4836795"/>
          </a:xfrm>
          <a:prstGeom prst="rect">
            <a:avLst/>
          </a:prstGeom>
        </p:spPr>
        <p:txBody>
          <a:bodyPr>
            <a:noAutofit/>
          </a:bodyPr>
          <a:p>
            <a:pPr indent="0" algn="l" defTabSz="266700" fontAlgn="auto">
              <a:lnSpc>
                <a:spcPts val="2000"/>
              </a:lnSpc>
              <a:spcBef>
                <a:spcPct val="0"/>
              </a:spcBef>
              <a:spcAft>
                <a:spcPct val="0"/>
              </a:spcAft>
            </a:pPr>
            <a:r>
              <a:rPr lang="zh-CN" altLang="en-US" sz="1100" b="1">
                <a:latin typeface="微软雅黑" panose="020B0503020204020204" pitchFamily="34" charset="-122"/>
                <a:ea typeface="微软雅黑" panose="020B0503020204020204" pitchFamily="34" charset="-122"/>
              </a:rPr>
              <a:t>跟单助理</a:t>
            </a:r>
            <a:r>
              <a:rPr lang="en-US" altLang="zh-CN" sz="1100" b="1">
                <a:latin typeface="微软雅黑" panose="020B0503020204020204" pitchFamily="34" charset="-122"/>
                <a:ea typeface="微软雅黑" panose="020B0503020204020204" pitchFamily="34" charset="-122"/>
              </a:rPr>
              <a:t>  5</a:t>
            </a:r>
            <a:r>
              <a:rPr lang="zh-CN" altLang="en-US" sz="1100" b="1">
                <a:latin typeface="微软雅黑" panose="020B0503020204020204" pitchFamily="34" charset="-122"/>
                <a:ea typeface="微软雅黑" panose="020B0503020204020204" pitchFamily="34" charset="-122"/>
              </a:rPr>
              <a:t>人 </a:t>
            </a:r>
            <a:r>
              <a:rPr lang="en-US" altLang="zh-CN" sz="1100" b="1">
                <a:latin typeface="微软雅黑" panose="020B0503020204020204" pitchFamily="34" charset="-122"/>
                <a:ea typeface="微软雅黑" panose="020B0503020204020204" pitchFamily="34" charset="-122"/>
              </a:rPr>
              <a:t> </a:t>
            </a:r>
            <a:endParaRPr lang="en-US" altLang="zh-CN" sz="1100" b="1">
              <a:latin typeface="微软雅黑" panose="020B0503020204020204" pitchFamily="34" charset="-122"/>
              <a:ea typeface="微软雅黑" panose="020B0503020204020204" pitchFamily="34" charset="-122"/>
            </a:endParaRPr>
          </a:p>
          <a:p>
            <a:pPr indent="0" algn="l" defTabSz="266700" fontAlgn="auto">
              <a:lnSpc>
                <a:spcPts val="2000"/>
              </a:lnSpc>
              <a:spcBef>
                <a:spcPct val="0"/>
              </a:spcBef>
              <a:spcAft>
                <a:spcPct val="0"/>
              </a:spcAft>
            </a:pPr>
            <a:r>
              <a:rPr lang="zh-CN" altLang="en-US" sz="1100">
                <a:latin typeface="微软雅黑" panose="020B0503020204020204" pitchFamily="34" charset="-122"/>
                <a:ea typeface="微软雅黑" panose="020B0503020204020204" pitchFamily="34" charset="-122"/>
              </a:rPr>
              <a:t>工作地点：长沙 </a:t>
            </a:r>
            <a:r>
              <a:rPr lang="en-US" altLang="zh-CN" sz="1100">
                <a:latin typeface="微软雅黑" panose="020B0503020204020204" pitchFamily="34" charset="-122"/>
                <a:ea typeface="微软雅黑" panose="020B0503020204020204" pitchFamily="34" charset="-122"/>
              </a:rPr>
              <a:t> </a:t>
            </a:r>
            <a:endParaRPr lang="en-US" altLang="zh-CN" sz="1100">
              <a:latin typeface="微软雅黑" panose="020B0503020204020204" pitchFamily="34" charset="-122"/>
              <a:ea typeface="微软雅黑" panose="020B0503020204020204" pitchFamily="34" charset="-122"/>
            </a:endParaRPr>
          </a:p>
          <a:p>
            <a:pPr indent="0" algn="l" defTabSz="266700" fontAlgn="auto">
              <a:lnSpc>
                <a:spcPts val="2000"/>
              </a:lnSpc>
              <a:spcBef>
                <a:spcPct val="0"/>
              </a:spcBef>
              <a:spcAft>
                <a:spcPct val="0"/>
              </a:spcAft>
            </a:pPr>
            <a:r>
              <a:rPr lang="zh-CN" altLang="en-US" sz="1100" b="1">
                <a:latin typeface="宋体" panose="02010600030101010101" pitchFamily="2" charset="-122"/>
                <a:ea typeface="宋体" panose="02010600030101010101" pitchFamily="2" charset="-122"/>
              </a:rPr>
              <a:t>岗位职责：</a:t>
            </a:r>
            <a:endParaRPr lang="zh-CN" altLang="en-US" sz="1100" b="1">
              <a:latin typeface="宋体" panose="02010600030101010101" pitchFamily="2" charset="-122"/>
              <a:ea typeface="宋体" panose="02010600030101010101" pitchFamily="2" charset="-122"/>
            </a:endParaRPr>
          </a:p>
          <a:p>
            <a:pPr indent="0" algn="l" defTabSz="266700" fontAlgn="auto">
              <a:lnSpc>
                <a:spcPts val="2000"/>
              </a:lnSpc>
              <a:buClrTx/>
              <a:buSzTx/>
              <a:buFontTx/>
            </a:pPr>
            <a:r>
              <a:rPr lang="zh-CN" altLang="en-US" sz="1100">
                <a:latin typeface="宋体" panose="02010600030101010101" pitchFamily="2" charset="-122"/>
                <a:ea typeface="宋体" panose="02010600030101010101" pitchFamily="2" charset="-122"/>
              </a:rPr>
              <a:t>1.负责公司产品的电话跟单、电话销售工作（工业物联网、PLC产品）；</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buClrTx/>
              <a:buSzTx/>
              <a:buFontTx/>
            </a:pPr>
            <a:r>
              <a:rPr lang="zh-CN" altLang="en-US" sz="1100">
                <a:latin typeface="宋体" panose="02010600030101010101" pitchFamily="2" charset="-122"/>
                <a:ea typeface="宋体" panose="02010600030101010101" pitchFamily="2" charset="-122"/>
              </a:rPr>
              <a:t>2.通过客户开拓实现公司的销售计划；</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buClrTx/>
              <a:buSzTx/>
              <a:buFontTx/>
            </a:pPr>
            <a:r>
              <a:rPr lang="zh-CN" altLang="en-US" sz="1100">
                <a:latin typeface="宋体" panose="02010600030101010101" pitchFamily="2" charset="-122"/>
                <a:ea typeface="宋体" panose="02010600030101010101" pitchFamily="2" charset="-122"/>
              </a:rPr>
              <a:t>3.对销售数据进行收集和分析，挖掘大量潜在客户；</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buClrTx/>
              <a:buSzTx/>
              <a:buFontTx/>
            </a:pPr>
            <a:r>
              <a:rPr lang="zh-CN" altLang="en-US" sz="1100">
                <a:latin typeface="宋体" panose="02010600030101010101" pitchFamily="2" charset="-122"/>
                <a:ea typeface="宋体" panose="02010600030101010101" pitchFamily="2" charset="-122"/>
              </a:rPr>
              <a:t>4.协助完成区域市场的开发，把握终端市场客户工作；</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buClrTx/>
              <a:buSzTx/>
              <a:buFontTx/>
            </a:pPr>
            <a:r>
              <a:rPr lang="zh-CN" altLang="en-US" sz="1100">
                <a:latin typeface="宋体" panose="02010600030101010101" pitchFamily="2" charset="-122"/>
                <a:ea typeface="宋体" panose="02010600030101010101" pitchFamily="2" charset="-122"/>
              </a:rPr>
              <a:t>5.协助公司进行企业形象的宣传和产品的推广工作。</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buClrTx/>
              <a:buSzTx/>
              <a:buFontTx/>
            </a:pP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spcBef>
                <a:spcPct val="0"/>
              </a:spcBef>
              <a:spcAft>
                <a:spcPct val="0"/>
              </a:spcAft>
            </a:pPr>
            <a:r>
              <a:rPr lang="zh-CN" altLang="en-US" sz="1100" b="1">
                <a:latin typeface="宋体" panose="02010600030101010101" pitchFamily="2" charset="-122"/>
                <a:ea typeface="宋体" panose="02010600030101010101" pitchFamily="2" charset="-122"/>
              </a:rPr>
              <a:t>岗位要求：</a:t>
            </a:r>
            <a:endParaRPr lang="zh-CN" altLang="en-US" sz="1100" b="1">
              <a:latin typeface="宋体" panose="02010600030101010101" pitchFamily="2" charset="-122"/>
              <a:ea typeface="宋体" panose="02010600030101010101" pitchFamily="2" charset="-122"/>
            </a:endParaRPr>
          </a:p>
          <a:p>
            <a:pPr indent="0" algn="l" defTabSz="266700" fontAlgn="auto">
              <a:lnSpc>
                <a:spcPts val="2000"/>
              </a:lnSpc>
              <a:spcBef>
                <a:spcPct val="0"/>
              </a:spcBef>
              <a:spcAft>
                <a:spcPct val="0"/>
              </a:spcAft>
            </a:pPr>
            <a:r>
              <a:rPr lang="en-US" altLang="zh-CN" sz="1100">
                <a:latin typeface="宋体" panose="02010600030101010101" pitchFamily="2" charset="-122"/>
                <a:ea typeface="宋体" panose="02010600030101010101" pitchFamily="2" charset="-122"/>
              </a:rPr>
              <a:t>1.</a:t>
            </a:r>
            <a:r>
              <a:rPr lang="zh-CN" altLang="en-US" sz="1100">
                <a:latin typeface="宋体" panose="02010600030101010101" pitchFamily="2" charset="-122"/>
                <a:ea typeface="宋体" panose="02010600030101010101" pitchFamily="2" charset="-122"/>
              </a:rPr>
              <a:t>协助经理配合市场和商务的工作</a:t>
            </a:r>
            <a:r>
              <a:rPr lang="en-US" altLang="zh-CN" sz="1100">
                <a:latin typeface="宋体" panose="02010600030101010101" pitchFamily="2" charset="-122"/>
                <a:ea typeface="宋体" panose="02010600030101010101" pitchFamily="2" charset="-122"/>
              </a:rPr>
              <a:t>,</a:t>
            </a:r>
            <a:r>
              <a:rPr lang="zh-CN" altLang="en-US" sz="1100">
                <a:latin typeface="宋体" panose="02010600030101010101" pitchFamily="2" charset="-122"/>
                <a:ea typeface="宋体" panose="02010600030101010101" pitchFamily="2" charset="-122"/>
              </a:rPr>
              <a:t>适应短期出差；</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spcBef>
                <a:spcPct val="0"/>
              </a:spcBef>
              <a:spcAft>
                <a:spcPct val="0"/>
              </a:spcAft>
            </a:pPr>
            <a:r>
              <a:rPr lang="en-US" altLang="zh-CN" sz="1100">
                <a:latin typeface="宋体" panose="02010600030101010101" pitchFamily="2" charset="-122"/>
                <a:ea typeface="宋体" panose="02010600030101010101" pitchFamily="2" charset="-122"/>
              </a:rPr>
              <a:t>2.</a:t>
            </a:r>
            <a:r>
              <a:rPr lang="zh-CN" altLang="en-US" sz="1100">
                <a:latin typeface="宋体" panose="02010600030101010101" pitchFamily="2" charset="-122"/>
                <a:ea typeface="宋体" panose="02010600030101010101" pitchFamily="2" charset="-122"/>
              </a:rPr>
              <a:t>电话跟单客户的产品需求和使用情况，客源整理；</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spcBef>
                <a:spcPct val="0"/>
              </a:spcBef>
              <a:spcAft>
                <a:spcPct val="0"/>
              </a:spcAft>
            </a:pPr>
            <a:r>
              <a:rPr lang="en-US" altLang="zh-CN" sz="1100">
                <a:latin typeface="宋体" panose="02010600030101010101" pitchFamily="2" charset="-122"/>
                <a:ea typeface="宋体" panose="02010600030101010101" pitchFamily="2" charset="-122"/>
              </a:rPr>
              <a:t>3.</a:t>
            </a:r>
            <a:r>
              <a:rPr lang="zh-CN" altLang="en-US" sz="1100">
                <a:latin typeface="宋体" panose="02010600030101010101" pitchFamily="2" charset="-122"/>
                <a:ea typeface="宋体" panose="02010600030101010101" pitchFamily="2" charset="-122"/>
              </a:rPr>
              <a:t>完成与销售相关的支持性工作以及部门经理交代的其他工作。</a:t>
            </a:r>
            <a:endParaRPr lang="zh-CN" altLang="en-US" sz="1100">
              <a:latin typeface="宋体" panose="02010600030101010101" pitchFamily="2" charset="-122"/>
              <a:ea typeface="宋体" panose="02010600030101010101" pitchFamily="2" charset="-122"/>
            </a:endParaRPr>
          </a:p>
        </p:txBody>
      </p:sp>
      <p:graphicFrame>
        <p:nvGraphicFramePr>
          <p:cNvPr id="4194309" name="表格 15"/>
          <p:cNvGraphicFramePr/>
          <p:nvPr>
            <p:custDataLst>
              <p:tags r:id="rId2"/>
            </p:custDataLst>
          </p:nvPr>
        </p:nvGraphicFramePr>
        <p:xfrm>
          <a:off x="233680" y="5611495"/>
          <a:ext cx="3433445" cy="1028065"/>
        </p:xfrm>
        <a:graphic>
          <a:graphicData uri="http://schemas.openxmlformats.org/drawingml/2006/table">
            <a:tbl>
              <a:tblPr/>
              <a:tblGrid>
                <a:gridCol w="3433445"/>
              </a:tblGrid>
              <a:tr h="299085">
                <a:tc>
                  <a:txBody>
                    <a:bodyPr/>
                    <a:p>
                      <a:pPr algn="l" fontAlgn="ctr"/>
                      <a:r>
                        <a:rPr lang="zh-CN" altLang="en-US" sz="1100" b="1" i="0">
                          <a:solidFill>
                            <a:srgbClr val="000000"/>
                          </a:solidFill>
                          <a:latin typeface="宋体" panose="02010600030101010101" pitchFamily="2" charset="-122"/>
                          <a:ea typeface="宋体" panose="02010600030101010101" pitchFamily="2" charset="-122"/>
                        </a:rPr>
                        <a:t>转正条款：</a:t>
                      </a:r>
                      <a:endParaRPr lang="zh-CN" altLang="en-US" sz="1100" b="1"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a:noFill/>
                    </a:lnB>
                    <a:solidFill>
                      <a:srgbClr val="E7E6E6"/>
                    </a:solidFill>
                  </a:tcPr>
                </a:tc>
              </a:tr>
              <a:tr h="364490">
                <a:tc>
                  <a:txBody>
                    <a:bodyPr/>
                    <a:p>
                      <a:pPr algn="l" fontAlgn="ctr"/>
                      <a:r>
                        <a:rPr lang="en-US" altLang="zh-CN" sz="1100" b="0" i="0">
                          <a:solidFill>
                            <a:srgbClr val="000000"/>
                          </a:solidFill>
                          <a:latin typeface="宋体" panose="02010600030101010101" pitchFamily="2" charset="-122"/>
                          <a:ea typeface="宋体" panose="02010600030101010101" pitchFamily="2" charset="-122"/>
                        </a:rPr>
                        <a:t>1</a:t>
                      </a:r>
                      <a:r>
                        <a:rPr lang="zh-CN" altLang="en-US" sz="1100" b="0" i="0">
                          <a:solidFill>
                            <a:srgbClr val="000000"/>
                          </a:solidFill>
                          <a:latin typeface="宋体" panose="02010600030101010101" pitchFamily="2" charset="-122"/>
                          <a:ea typeface="宋体" panose="02010600030101010101" pitchFamily="2" charset="-122"/>
                        </a:rPr>
                        <a:t>、</a:t>
                      </a:r>
                      <a:r>
                        <a:rPr lang="en-US" altLang="zh-CN" sz="1100" b="0" i="0">
                          <a:solidFill>
                            <a:srgbClr val="000000"/>
                          </a:solidFill>
                          <a:latin typeface="宋体" panose="02010600030101010101" pitchFamily="2" charset="-122"/>
                          <a:ea typeface="宋体" panose="02010600030101010101" pitchFamily="2" charset="-122"/>
                        </a:rPr>
                        <a:t>2</a:t>
                      </a:r>
                      <a:r>
                        <a:rPr lang="zh-CN" altLang="en-US" sz="1100" b="0" i="0">
                          <a:solidFill>
                            <a:srgbClr val="000000"/>
                          </a:solidFill>
                          <a:latin typeface="宋体" panose="02010600030101010101" pitchFamily="2" charset="-122"/>
                          <a:ea typeface="宋体" panose="02010600030101010101" pitchFamily="2" charset="-122"/>
                        </a:rPr>
                        <a:t>个月内当月完成</a:t>
                      </a:r>
                      <a:r>
                        <a:rPr lang="en-US" altLang="zh-CN" sz="1100" b="0" i="0">
                          <a:solidFill>
                            <a:srgbClr val="000000"/>
                          </a:solidFill>
                          <a:latin typeface="宋体" panose="02010600030101010101" pitchFamily="2" charset="-122"/>
                          <a:ea typeface="宋体" panose="02010600030101010101" pitchFamily="2" charset="-122"/>
                        </a:rPr>
                        <a:t>3</a:t>
                      </a:r>
                      <a:r>
                        <a:rPr lang="zh-CN" altLang="en-US" sz="1100" b="0" i="0">
                          <a:solidFill>
                            <a:srgbClr val="000000"/>
                          </a:solidFill>
                          <a:latin typeface="宋体" panose="02010600030101010101" pitchFamily="2" charset="-122"/>
                          <a:ea typeface="宋体" panose="02010600030101010101" pitchFamily="2" charset="-122"/>
                        </a:rPr>
                        <a:t>万以上业绩，申请转正</a:t>
                      </a:r>
                      <a:endParaRPr lang="zh-CN" altLang="en-US" sz="1100" b="0"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a:noFill/>
                    </a:lnB>
                    <a:noFill/>
                  </a:tcPr>
                </a:tc>
              </a:tr>
              <a:tr h="364490">
                <a:tc>
                  <a:txBody>
                    <a:bodyPr/>
                    <a:p>
                      <a:pPr algn="l" fontAlgn="ctr"/>
                      <a:r>
                        <a:rPr lang="en-US" altLang="zh-CN" sz="1100" b="0" i="0">
                          <a:solidFill>
                            <a:srgbClr val="000000"/>
                          </a:solidFill>
                          <a:latin typeface="宋体" panose="02010600030101010101" pitchFamily="2" charset="-122"/>
                          <a:ea typeface="宋体" panose="02010600030101010101" pitchFamily="2" charset="-122"/>
                        </a:rPr>
                        <a:t>2</a:t>
                      </a:r>
                      <a:r>
                        <a:rPr lang="zh-CN" altLang="en-US" sz="1100" b="0" i="0">
                          <a:solidFill>
                            <a:srgbClr val="000000"/>
                          </a:solidFill>
                          <a:latin typeface="宋体" panose="02010600030101010101" pitchFamily="2" charset="-122"/>
                          <a:ea typeface="宋体" panose="02010600030101010101" pitchFamily="2" charset="-122"/>
                        </a:rPr>
                        <a:t>、</a:t>
                      </a:r>
                      <a:r>
                        <a:rPr lang="en-US" altLang="zh-CN" sz="1100" b="0" i="0">
                          <a:solidFill>
                            <a:srgbClr val="000000"/>
                          </a:solidFill>
                          <a:latin typeface="宋体" panose="02010600030101010101" pitchFamily="2" charset="-122"/>
                          <a:ea typeface="宋体" panose="02010600030101010101" pitchFamily="2" charset="-122"/>
                        </a:rPr>
                        <a:t>2</a:t>
                      </a:r>
                      <a:r>
                        <a:rPr lang="zh-CN" altLang="en-US" sz="1100" b="0" i="0">
                          <a:solidFill>
                            <a:srgbClr val="000000"/>
                          </a:solidFill>
                          <a:latin typeface="宋体" panose="02010600030101010101" pitchFamily="2" charset="-122"/>
                          <a:ea typeface="宋体" panose="02010600030101010101" pitchFamily="2" charset="-122"/>
                        </a:rPr>
                        <a:t>个月内保持绩效工作完成，申请转正</a:t>
                      </a:r>
                      <a:endParaRPr lang="zh-CN" altLang="en-US" sz="1100" b="0"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a:noFill/>
                    </a:lnB>
                    <a:noFill/>
                  </a:tcPr>
                </a:tc>
              </a:tr>
            </a:tbl>
          </a:graphicData>
        </a:graphic>
      </p:graphicFrame>
      <p:sp>
        <p:nvSpPr>
          <p:cNvPr id="1048624" name="文本框 4"/>
          <p:cNvSpPr txBox="1"/>
          <p:nvPr/>
        </p:nvSpPr>
        <p:spPr>
          <a:xfrm>
            <a:off x="121285" y="5289233"/>
            <a:ext cx="5080000" cy="245110"/>
          </a:xfrm>
          <a:prstGeom prst="rect">
            <a:avLst/>
          </a:prstGeom>
        </p:spPr>
        <p:txBody>
          <a:bodyPr>
            <a:spAutoFit/>
          </a:bodyPr>
          <a:p>
            <a:r>
              <a:rPr lang="zh-CN" altLang="en-US" sz="1000" b="1"/>
              <a:t>职位亮点：能力挑战高薪，态度决定高度，晋级空间大。</a:t>
            </a:r>
            <a:endParaRPr lang="zh-CN" altLang="en-US" sz="1000" b="1"/>
          </a:p>
        </p:txBody>
      </p:sp>
      <p:graphicFrame>
        <p:nvGraphicFramePr>
          <p:cNvPr id="2" name="表格 3"/>
          <p:cNvGraphicFramePr/>
          <p:nvPr/>
        </p:nvGraphicFramePr>
        <p:xfrm>
          <a:off x="4083685" y="2609850"/>
          <a:ext cx="5264150" cy="665480"/>
        </p:xfrm>
        <a:graphic>
          <a:graphicData uri="http://schemas.openxmlformats.org/drawingml/2006/table">
            <a:tbl>
              <a:tblPr/>
              <a:tblGrid>
                <a:gridCol w="2736215"/>
                <a:gridCol w="2527935"/>
              </a:tblGrid>
              <a:tr h="358140">
                <a:tc gridSpan="2">
                  <a:txBody>
                    <a:bodyPr/>
                    <a:p>
                      <a:pPr algn="l" fontAlgn="ctr"/>
                      <a:r>
                        <a:rPr lang="zh-CN" altLang="en-US" sz="1100" b="1" i="0">
                          <a:solidFill>
                            <a:srgbClr val="000000"/>
                          </a:solidFill>
                          <a:latin typeface="宋体" panose="02010600030101010101" pitchFamily="2" charset="-122"/>
                          <a:ea typeface="宋体" panose="02010600030101010101" pitchFamily="2" charset="-122"/>
                        </a:rPr>
                        <a:t>双休</a:t>
                      </a:r>
                      <a:r>
                        <a:rPr lang="en-US" altLang="zh-CN" sz="1100" b="1" i="0">
                          <a:solidFill>
                            <a:srgbClr val="000000"/>
                          </a:solidFill>
                          <a:latin typeface="宋体" panose="02010600030101010101" pitchFamily="2" charset="-122"/>
                          <a:ea typeface="宋体" panose="02010600030101010101" pitchFamily="2" charset="-122"/>
                        </a:rPr>
                        <a:t>+</a:t>
                      </a:r>
                      <a:r>
                        <a:rPr lang="zh-CN" altLang="en-US" sz="1100" b="1" i="0">
                          <a:solidFill>
                            <a:srgbClr val="000000"/>
                          </a:solidFill>
                          <a:latin typeface="宋体" panose="02010600030101010101" pitchFamily="2" charset="-122"/>
                          <a:ea typeface="宋体" panose="02010600030101010101" pitchFamily="2" charset="-122"/>
                        </a:rPr>
                        <a:t>五险一金</a:t>
                      </a:r>
                      <a:r>
                        <a:rPr lang="zh-CN" altLang="en-US" sz="1100" b="1">
                          <a:solidFill>
                            <a:srgbClr val="000000"/>
                          </a:solidFill>
                          <a:latin typeface="宋体" panose="02010600030101010101" pitchFamily="2" charset="-122"/>
                          <a:ea typeface="宋体" panose="02010600030101010101" pitchFamily="2" charset="-122"/>
                          <a:sym typeface="+mn-ea"/>
                        </a:rPr>
                        <a:t>（转正后）</a:t>
                      </a:r>
                      <a:r>
                        <a:rPr lang="en-US" altLang="zh-CN" sz="1100" b="1" i="0">
                          <a:solidFill>
                            <a:srgbClr val="000000"/>
                          </a:solidFill>
                          <a:latin typeface="宋体" panose="02010600030101010101" pitchFamily="2" charset="-122"/>
                          <a:ea typeface="宋体" panose="02010600030101010101" pitchFamily="2" charset="-122"/>
                        </a:rPr>
                        <a:t>+</a:t>
                      </a:r>
                      <a:r>
                        <a:rPr lang="zh-CN" altLang="en-US" sz="1100" b="1" i="0">
                          <a:solidFill>
                            <a:srgbClr val="000000"/>
                          </a:solidFill>
                          <a:latin typeface="宋体" panose="02010600030101010101" pitchFamily="2" charset="-122"/>
                          <a:ea typeface="宋体" panose="02010600030101010101" pitchFamily="2" charset="-122"/>
                        </a:rPr>
                        <a:t>节日红包</a:t>
                      </a:r>
                      <a:r>
                        <a:rPr lang="en-US" altLang="zh-CN" sz="1100" b="1" i="0">
                          <a:solidFill>
                            <a:srgbClr val="000000"/>
                          </a:solidFill>
                          <a:latin typeface="宋体" panose="02010600030101010101" pitchFamily="2" charset="-122"/>
                          <a:ea typeface="宋体" panose="02010600030101010101" pitchFamily="2" charset="-122"/>
                        </a:rPr>
                        <a:t>+</a:t>
                      </a:r>
                      <a:r>
                        <a:rPr lang="zh-CN" altLang="en-US" sz="1100" b="1" i="0">
                          <a:solidFill>
                            <a:srgbClr val="000000"/>
                          </a:solidFill>
                          <a:latin typeface="宋体" panose="02010600030101010101" pitchFamily="2" charset="-122"/>
                          <a:ea typeface="宋体" panose="02010600030101010101" pitchFamily="2" charset="-122"/>
                        </a:rPr>
                        <a:t>生日红包</a:t>
                      </a:r>
                      <a:r>
                        <a:rPr lang="en-US" altLang="zh-CN" sz="1100" b="1" i="0">
                          <a:solidFill>
                            <a:srgbClr val="000000"/>
                          </a:solidFill>
                          <a:latin typeface="宋体" panose="02010600030101010101" pitchFamily="2" charset="-122"/>
                          <a:ea typeface="宋体" panose="02010600030101010101" pitchFamily="2" charset="-122"/>
                        </a:rPr>
                        <a:t>+</a:t>
                      </a:r>
                      <a:r>
                        <a:rPr lang="en-US" altLang="zh-CN" sz="1100" b="1" i="0">
                          <a:solidFill>
                            <a:srgbClr val="000000"/>
                          </a:solidFill>
                          <a:latin typeface="宋体" panose="02010600030101010101" pitchFamily="2" charset="-122"/>
                          <a:ea typeface="宋体" panose="02010600030101010101" pitchFamily="2" charset="-122"/>
                        </a:rPr>
                        <a:t> </a:t>
                      </a:r>
                      <a:r>
                        <a:rPr lang="zh-CN" altLang="en-US" sz="1100" b="1" i="0">
                          <a:solidFill>
                            <a:srgbClr val="000000"/>
                          </a:solidFill>
                          <a:latin typeface="宋体" panose="02010600030101010101" pitchFamily="2" charset="-122"/>
                          <a:ea typeface="宋体" panose="02010600030101010101" pitchFamily="2" charset="-122"/>
                        </a:rPr>
                        <a:t>年终奖</a:t>
                      </a:r>
                      <a:r>
                        <a:rPr lang="zh-CN" altLang="en-US" sz="1100" b="1" i="0">
                          <a:solidFill>
                            <a:srgbClr val="000000"/>
                          </a:solidFill>
                          <a:latin typeface="宋体" panose="02010600030101010101" pitchFamily="2" charset="-122"/>
                          <a:ea typeface="宋体" panose="02010600030101010101" pitchFamily="2" charset="-122"/>
                        </a:rPr>
                        <a:t> </a:t>
                      </a:r>
                      <a:r>
                        <a:rPr lang="en-US" altLang="zh-CN" sz="1100" b="1" i="0">
                          <a:solidFill>
                            <a:srgbClr val="000000"/>
                          </a:solidFill>
                          <a:latin typeface="宋体" panose="02010600030101010101" pitchFamily="2" charset="-122"/>
                          <a:ea typeface="宋体" panose="02010600030101010101" pitchFamily="2" charset="-122"/>
                        </a:rPr>
                        <a:t>+</a:t>
                      </a:r>
                      <a:r>
                        <a:rPr lang="zh-CN" altLang="en-US" sz="1100" b="1" i="0">
                          <a:solidFill>
                            <a:srgbClr val="000000"/>
                          </a:solidFill>
                          <a:latin typeface="宋体" panose="02010600030101010101" pitchFamily="2" charset="-122"/>
                          <a:ea typeface="宋体" panose="02010600030101010101" pitchFamily="2" charset="-122"/>
                        </a:rPr>
                        <a:t>多种激励奖</a:t>
                      </a:r>
                      <a:endParaRPr lang="zh-CN" altLang="en-US" sz="1100" b="1"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a:noFill/>
                    </a:lnB>
                    <a:noFill/>
                  </a:tcPr>
                </a:tc>
                <a:tc hMerge="1">
                  <a:tcPr marL="5760" marR="5760" marT="5760" marB="0" anchor="ctr" anchorCtr="0">
                    <a:lnL>
                      <a:noFill/>
                    </a:lnL>
                    <a:lnR>
                      <a:noFill/>
                    </a:lnR>
                    <a:lnT>
                      <a:noFill/>
                    </a:lnT>
                    <a:lnB>
                      <a:noFill/>
                    </a:lnB>
                    <a:noFill/>
                  </a:tcPr>
                </a:tc>
              </a:tr>
              <a:tr h="307340">
                <a:tc>
                  <a:txBody>
                    <a:bodyPr/>
                    <a:p>
                      <a:pPr algn="l" fontAlgn="ctr"/>
                      <a:r>
                        <a:rPr lang="zh-CN" altLang="en-US" sz="1100" b="1" i="0">
                          <a:solidFill>
                            <a:srgbClr val="000000"/>
                          </a:solidFill>
                          <a:latin typeface="宋体" panose="02010600030101010101" pitchFamily="2" charset="-122"/>
                          <a:ea typeface="宋体" panose="02010600030101010101" pitchFamily="2" charset="-122"/>
                        </a:rPr>
                        <a:t>综合底薪组成</a:t>
                      </a:r>
                      <a:r>
                        <a:rPr lang="en-US" altLang="zh-CN" sz="1100" b="1" i="0">
                          <a:solidFill>
                            <a:srgbClr val="000000"/>
                          </a:solidFill>
                          <a:latin typeface="宋体" panose="02010600030101010101" pitchFamily="2" charset="-122"/>
                          <a:ea typeface="宋体" panose="02010600030101010101" pitchFamily="2" charset="-122"/>
                        </a:rPr>
                        <a:t>+</a:t>
                      </a:r>
                      <a:r>
                        <a:rPr lang="zh-CN" altLang="en-US" sz="1100" b="1" i="0">
                          <a:solidFill>
                            <a:srgbClr val="000000"/>
                          </a:solidFill>
                          <a:latin typeface="宋体" panose="02010600030101010101" pitchFamily="2" charset="-122"/>
                          <a:ea typeface="宋体" panose="02010600030101010101" pitchFamily="2" charset="-122"/>
                        </a:rPr>
                        <a:t>提成</a:t>
                      </a:r>
                      <a:r>
                        <a:rPr lang="en-US" altLang="zh-CN" sz="1100" b="1" i="0">
                          <a:solidFill>
                            <a:srgbClr val="000000"/>
                          </a:solidFill>
                          <a:latin typeface="宋体" panose="02010600030101010101" pitchFamily="2" charset="-122"/>
                          <a:ea typeface="宋体" panose="02010600030101010101" pitchFamily="2" charset="-122"/>
                        </a:rPr>
                        <a:t>+</a:t>
                      </a:r>
                      <a:r>
                        <a:rPr lang="zh-CN" altLang="en-US" sz="1100" b="1" i="0">
                          <a:solidFill>
                            <a:srgbClr val="000000"/>
                          </a:solidFill>
                          <a:latin typeface="宋体" panose="02010600030101010101" pitchFamily="2" charset="-122"/>
                          <a:ea typeface="宋体" panose="02010600030101010101" pitchFamily="2" charset="-122"/>
                        </a:rPr>
                        <a:t>奖励</a:t>
                      </a:r>
                      <a:endParaRPr lang="zh-CN" altLang="en-US" sz="1100" b="1"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w="6350" cap="flat" cmpd="sng">
                      <a:solidFill>
                        <a:srgbClr val="000000"/>
                      </a:solidFill>
                      <a:prstDash val="solid"/>
                      <a:headEnd type="none" w="med" len="med"/>
                      <a:tailEnd type="none" w="med" len="med"/>
                    </a:lnB>
                    <a:noFill/>
                  </a:tcPr>
                </a:tc>
                <a:tc>
                  <a:txBody>
                    <a:bodyPr/>
                    <a:p>
                      <a:pPr algn="l" fontAlgn="ctr"/>
                      <a:endParaRPr sz="1100" b="0"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w="6350" cap="flat" cmpd="sng">
                      <a:solidFill>
                        <a:srgbClr val="000000"/>
                      </a:solidFill>
                      <a:prstDash val="solid"/>
                      <a:headEnd type="none" w="med" len="med"/>
                      <a:tailEnd type="none" w="med" len="med"/>
                    </a:lnB>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74" name=""/>
        <p:cNvGrpSpPr/>
        <p:nvPr/>
      </p:nvGrpSpPr>
      <p:grpSpPr>
        <a:xfrm>
          <a:off x="0" y="0"/>
          <a:ext cx="0" cy="0"/>
          <a:chOff x="0" y="0"/>
          <a:chExt cx="0" cy="0"/>
        </a:xfrm>
      </p:grpSpPr>
      <p:sp>
        <p:nvSpPr>
          <p:cNvPr id="1048700" name="object 86"/>
          <p:cNvSpPr/>
          <p:nvPr/>
        </p:nvSpPr>
        <p:spPr>
          <a:xfrm>
            <a:off x="0" y="289559"/>
            <a:ext cx="233679" cy="643255"/>
          </a:xfrm>
          <a:custGeom>
            <a:avLst/>
            <a:gdLst/>
            <a:ahLst/>
            <a:cxnLst/>
            <a:rect l="l" t="t" r="r" b="b"/>
            <a:pathLst>
              <a:path w="233679" h="643255">
                <a:moveTo>
                  <a:pt x="233172" y="0"/>
                </a:moveTo>
                <a:lnTo>
                  <a:pt x="0" y="0"/>
                </a:lnTo>
                <a:lnTo>
                  <a:pt x="0" y="643128"/>
                </a:lnTo>
                <a:lnTo>
                  <a:pt x="233172" y="643128"/>
                </a:lnTo>
                <a:lnTo>
                  <a:pt x="233172" y="0"/>
                </a:lnTo>
                <a:close/>
              </a:path>
            </a:pathLst>
          </a:custGeom>
          <a:solidFill>
            <a:srgbClr val="006FC0"/>
          </a:solidFill>
        </p:spPr>
        <p:txBody>
          <a:bodyPr wrap="square" lIns="0" tIns="0" rIns="0" bIns="0" rtlCol="0"/>
          <a:p/>
        </p:txBody>
      </p:sp>
      <p:sp>
        <p:nvSpPr>
          <p:cNvPr id="1048701" name="object 87"/>
          <p:cNvSpPr txBox="1">
            <a:spLocks noGrp="1"/>
          </p:cNvSpPr>
          <p:nvPr>
            <p:ph type="title"/>
          </p:nvPr>
        </p:nvSpPr>
        <p:spPr>
          <a:xfrm>
            <a:off x="334772" y="168201"/>
            <a:ext cx="2678430" cy="763270"/>
          </a:xfrm>
          <a:prstGeom prst="rect">
            <a:avLst/>
          </a:prstGeom>
        </p:spPr>
        <p:txBody>
          <a:bodyPr vert="horz" wrap="square" lIns="0" tIns="101600" rIns="0" bIns="0" rtlCol="0">
            <a:spAutoFit/>
          </a:bodyPr>
          <a:p>
            <a:pPr marL="12700" algn="l">
              <a:lnSpc>
                <a:spcPct val="100000"/>
              </a:lnSpc>
              <a:spcBef>
                <a:spcPts val="800"/>
              </a:spcBef>
            </a:pPr>
            <a:r>
              <a:rPr lang="zh-CN" sz="2800" b="1" spc="-30" dirty="0">
                <a:latin typeface="微软雅黑" panose="020B0503020204020204" pitchFamily="34" charset="-122"/>
                <a:cs typeface="微软雅黑" panose="020B0503020204020204" pitchFamily="34" charset="-122"/>
              </a:rPr>
              <a:t>营销岗位</a:t>
            </a:r>
            <a:br>
              <a:rPr sz="2800" b="1" spc="-50" dirty="0">
                <a:latin typeface="微软雅黑" panose="020B0503020204020204" pitchFamily="34" charset="-122"/>
                <a:cs typeface="微软雅黑" panose="020B0503020204020204" pitchFamily="34" charset="-122"/>
              </a:rPr>
            </a:br>
            <a:r>
              <a:rPr lang="en-US" altLang="zh-CN" sz="1500" spc="-55" dirty="0">
                <a:solidFill>
                  <a:srgbClr val="7E7E7E"/>
                </a:solidFill>
                <a:latin typeface="Calibri" panose="020F0502020204030204"/>
                <a:cs typeface="Calibri" panose="020F0502020204030204"/>
              </a:rPr>
              <a:t>Marketing positions</a:t>
            </a:r>
            <a:endParaRPr lang="en-US" altLang="zh-CN" sz="1500" spc="-55" dirty="0">
              <a:solidFill>
                <a:srgbClr val="7E7E7E"/>
              </a:solidFill>
              <a:latin typeface="Calibri" panose="020F0502020204030204"/>
              <a:cs typeface="Calibri" panose="020F0502020204030204"/>
            </a:endParaRPr>
          </a:p>
        </p:txBody>
      </p:sp>
      <p:graphicFrame>
        <p:nvGraphicFramePr>
          <p:cNvPr id="4194318" name="表格 2"/>
          <p:cNvGraphicFramePr/>
          <p:nvPr>
            <p:custDataLst>
              <p:tags r:id="rId1"/>
            </p:custDataLst>
          </p:nvPr>
        </p:nvGraphicFramePr>
        <p:xfrm>
          <a:off x="4622800" y="1165860"/>
          <a:ext cx="7153275" cy="1163320"/>
        </p:xfrm>
        <a:graphic>
          <a:graphicData uri="http://schemas.openxmlformats.org/drawingml/2006/table">
            <a:tbl>
              <a:tblPr/>
              <a:tblGrid>
                <a:gridCol w="7153275"/>
              </a:tblGrid>
              <a:tr h="290830">
                <a:tc>
                  <a:txBody>
                    <a:bodyPr/>
                    <a:p>
                      <a:pPr algn="l" fontAlgn="ctr"/>
                      <a:r>
                        <a:rPr lang="zh-CN" altLang="en-US" sz="1100" b="0" i="0">
                          <a:solidFill>
                            <a:srgbClr val="000000"/>
                          </a:solidFill>
                          <a:latin typeface="宋体" panose="02010600030101010101" pitchFamily="2" charset="-122"/>
                          <a:ea typeface="宋体" panose="02010600030101010101" pitchFamily="2" charset="-122"/>
                        </a:rPr>
                        <a:t>上班时间：</a:t>
                      </a:r>
                      <a:r>
                        <a:rPr lang="en-US" altLang="zh-CN" sz="1100" b="0" i="0">
                          <a:solidFill>
                            <a:srgbClr val="000000"/>
                          </a:solidFill>
                          <a:latin typeface="宋体" panose="02010600030101010101" pitchFamily="2" charset="-122"/>
                          <a:ea typeface="宋体" panose="02010600030101010101" pitchFamily="2" charset="-122"/>
                        </a:rPr>
                        <a:t>9</a:t>
                      </a:r>
                      <a:r>
                        <a:rPr lang="zh-CN" altLang="en-US" sz="1100" b="0" i="0">
                          <a:solidFill>
                            <a:srgbClr val="000000"/>
                          </a:solidFill>
                          <a:latin typeface="宋体" panose="02010600030101010101" pitchFamily="2" charset="-122"/>
                          <a:ea typeface="宋体" panose="02010600030101010101" pitchFamily="2" charset="-122"/>
                        </a:rPr>
                        <a:t>：</a:t>
                      </a:r>
                      <a:r>
                        <a:rPr lang="en-US" altLang="zh-CN" sz="1100" b="0" i="0">
                          <a:solidFill>
                            <a:srgbClr val="000000"/>
                          </a:solidFill>
                          <a:latin typeface="宋体" panose="02010600030101010101" pitchFamily="2" charset="-122"/>
                          <a:ea typeface="宋体" panose="02010600030101010101" pitchFamily="2" charset="-122"/>
                        </a:rPr>
                        <a:t>00-17</a:t>
                      </a:r>
                      <a:r>
                        <a:rPr lang="zh-CN" altLang="en-US" sz="1100" b="0" i="0">
                          <a:solidFill>
                            <a:srgbClr val="000000"/>
                          </a:solidFill>
                          <a:latin typeface="宋体" panose="02010600030101010101" pitchFamily="2" charset="-122"/>
                          <a:ea typeface="宋体" panose="02010600030101010101" pitchFamily="2" charset="-122"/>
                        </a:rPr>
                        <a:t>：</a:t>
                      </a:r>
                      <a:r>
                        <a:rPr lang="en-US" altLang="zh-CN" sz="1100" b="0" i="0">
                          <a:solidFill>
                            <a:srgbClr val="000000"/>
                          </a:solidFill>
                          <a:latin typeface="宋体" panose="02010600030101010101" pitchFamily="2" charset="-122"/>
                          <a:ea typeface="宋体" panose="02010600030101010101" pitchFamily="2" charset="-122"/>
                        </a:rPr>
                        <a:t>30</a:t>
                      </a:r>
                      <a:r>
                        <a:rPr lang="en-US" altLang="zh-CN" sz="1100" b="0" i="0">
                          <a:solidFill>
                            <a:srgbClr val="000000"/>
                          </a:solidFill>
                          <a:latin typeface="宋体" panose="02010600030101010101" pitchFamily="2" charset="-122"/>
                          <a:ea typeface="宋体" panose="02010600030101010101" pitchFamily="2" charset="-122"/>
                        </a:rPr>
                        <a:t>   </a:t>
                      </a:r>
                      <a:r>
                        <a:rPr lang="en-US" altLang="zh-CN" sz="1100" b="0" i="0">
                          <a:solidFill>
                            <a:srgbClr val="000000"/>
                          </a:solidFill>
                          <a:latin typeface="宋体" panose="02010600030101010101" pitchFamily="2" charset="-122"/>
                          <a:ea typeface="宋体" panose="02010600030101010101" pitchFamily="2" charset="-122"/>
                        </a:rPr>
                        <a:t>7</a:t>
                      </a:r>
                      <a:r>
                        <a:rPr lang="zh-CN" altLang="en-US" sz="1100" b="0" i="0">
                          <a:solidFill>
                            <a:srgbClr val="000000"/>
                          </a:solidFill>
                          <a:latin typeface="宋体" panose="02010600030101010101" pitchFamily="2" charset="-122"/>
                          <a:ea typeface="宋体" panose="02010600030101010101" pitchFamily="2" charset="-122"/>
                        </a:rPr>
                        <a:t>小时</a:t>
                      </a:r>
                      <a:r>
                        <a:rPr lang="en-US" altLang="zh-CN" sz="1100" b="0" i="0">
                          <a:solidFill>
                            <a:srgbClr val="000000"/>
                          </a:solidFill>
                          <a:latin typeface="宋体" panose="02010600030101010101" pitchFamily="2" charset="-122"/>
                          <a:ea typeface="宋体" panose="02010600030101010101" pitchFamily="2" charset="-122"/>
                        </a:rPr>
                        <a:t>30</a:t>
                      </a:r>
                      <a:r>
                        <a:rPr lang="zh-CN" altLang="en-US" sz="1100" b="0" i="0">
                          <a:solidFill>
                            <a:srgbClr val="000000"/>
                          </a:solidFill>
                          <a:latin typeface="宋体" panose="02010600030101010101" pitchFamily="2" charset="-122"/>
                          <a:ea typeface="宋体" panose="02010600030101010101" pitchFamily="2" charset="-122"/>
                        </a:rPr>
                        <a:t>分钟制</a:t>
                      </a:r>
                      <a:r>
                        <a:rPr lang="en-US" altLang="zh-CN" sz="1100" b="0" i="0">
                          <a:solidFill>
                            <a:srgbClr val="000000"/>
                          </a:solidFill>
                          <a:latin typeface="宋体" panose="02010600030101010101" pitchFamily="2" charset="-122"/>
                          <a:ea typeface="宋体" panose="02010600030101010101" pitchFamily="2" charset="-122"/>
                        </a:rPr>
                        <a:t>+</a:t>
                      </a:r>
                      <a:r>
                        <a:rPr lang="zh-CN" altLang="en-US" sz="1100" b="0" i="0">
                          <a:solidFill>
                            <a:srgbClr val="000000"/>
                          </a:solidFill>
                          <a:latin typeface="宋体" panose="02010600030101010101" pitchFamily="2" charset="-122"/>
                          <a:ea typeface="宋体" panose="02010600030101010101" pitchFamily="2" charset="-122"/>
                        </a:rPr>
                        <a:t>双休</a:t>
                      </a:r>
                      <a:r>
                        <a:rPr lang="zh-CN" altLang="en-US" sz="1100" b="0" i="0">
                          <a:solidFill>
                            <a:srgbClr val="000000"/>
                          </a:solidFill>
                          <a:latin typeface="宋体" panose="02010600030101010101" pitchFamily="2" charset="-122"/>
                          <a:ea typeface="宋体" panose="02010600030101010101" pitchFamily="2" charset="-122"/>
                        </a:rPr>
                        <a:t> </a:t>
                      </a:r>
                      <a:endParaRPr lang="zh-CN" altLang="en-US" sz="1100" b="0"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a:noFill/>
                    </a:lnB>
                    <a:noFill/>
                  </a:tcPr>
                </a:tc>
              </a:tr>
              <a:tr h="290830">
                <a:tc>
                  <a:txBody>
                    <a:bodyPr/>
                    <a:p>
                      <a:pPr algn="l" fontAlgn="ctr"/>
                      <a:r>
                        <a:rPr lang="en-US" altLang="zh-CN" sz="1100" b="0" i="0">
                          <a:solidFill>
                            <a:srgbClr val="000000"/>
                          </a:solidFill>
                          <a:latin typeface="宋体" panose="02010600030101010101" pitchFamily="2" charset="-122"/>
                          <a:ea typeface="宋体" panose="02010600030101010101" pitchFamily="2" charset="-122"/>
                        </a:rPr>
                        <a:t>10</a:t>
                      </a:r>
                      <a:r>
                        <a:rPr lang="zh-CN" altLang="en-US" sz="1100" b="0" i="0">
                          <a:solidFill>
                            <a:srgbClr val="000000"/>
                          </a:solidFill>
                          <a:latin typeface="宋体" panose="02010600030101010101" pitchFamily="2" charset="-122"/>
                          <a:ea typeface="宋体" panose="02010600030101010101" pitchFamily="2" charset="-122"/>
                        </a:rPr>
                        <a:t>天制：每工作日十天，第</a:t>
                      </a:r>
                      <a:r>
                        <a:rPr lang="en-US" altLang="zh-CN" sz="1100" b="0" i="0">
                          <a:solidFill>
                            <a:srgbClr val="000000"/>
                          </a:solidFill>
                          <a:latin typeface="宋体" panose="02010600030101010101" pitchFamily="2" charset="-122"/>
                          <a:ea typeface="宋体" panose="02010600030101010101" pitchFamily="2" charset="-122"/>
                        </a:rPr>
                        <a:t>11</a:t>
                      </a:r>
                      <a:r>
                        <a:rPr lang="zh-CN" altLang="en-US" sz="1100" b="0" i="0">
                          <a:solidFill>
                            <a:srgbClr val="000000"/>
                          </a:solidFill>
                          <a:latin typeface="宋体" panose="02010600030101010101" pitchFamily="2" charset="-122"/>
                          <a:ea typeface="宋体" panose="02010600030101010101" pitchFamily="2" charset="-122"/>
                        </a:rPr>
                        <a:t>个工作日发薪</a:t>
                      </a:r>
                      <a:endParaRPr lang="zh-CN" altLang="en-US" sz="1100" b="0"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a:noFill/>
                    </a:lnB>
                    <a:noFill/>
                  </a:tcPr>
                </a:tc>
              </a:tr>
              <a:tr h="290830">
                <a:tc>
                  <a:txBody>
                    <a:bodyPr/>
                    <a:p>
                      <a:pPr algn="l" fontAlgn="ctr"/>
                      <a:r>
                        <a:rPr lang="zh-CN" altLang="en-US" sz="1100" b="0" i="0">
                          <a:solidFill>
                            <a:srgbClr val="000000"/>
                          </a:solidFill>
                          <a:latin typeface="宋体" panose="02010600030101010101" pitchFamily="2" charset="-122"/>
                          <a:ea typeface="宋体" panose="02010600030101010101" pitchFamily="2" charset="-122"/>
                        </a:rPr>
                        <a:t>综合日薪：</a:t>
                      </a:r>
                      <a:r>
                        <a:rPr lang="en-US" sz="1100" b="0" i="0">
                          <a:solidFill>
                            <a:srgbClr val="000000"/>
                          </a:solidFill>
                          <a:latin typeface="宋体" panose="02010600030101010101" pitchFamily="2" charset="-122"/>
                          <a:ea typeface="宋体" panose="02010600030101010101" pitchFamily="2" charset="-122"/>
                        </a:rPr>
                        <a:t>220</a:t>
                      </a:r>
                      <a:r>
                        <a:rPr lang="zh-CN" altLang="en-US" sz="1100" b="0" i="0">
                          <a:solidFill>
                            <a:srgbClr val="000000"/>
                          </a:solidFill>
                          <a:latin typeface="宋体" panose="02010600030101010101" pitchFamily="2" charset="-122"/>
                          <a:ea typeface="宋体" panose="02010600030101010101" pitchFamily="2" charset="-122"/>
                        </a:rPr>
                        <a:t>元</a:t>
                      </a:r>
                      <a:r>
                        <a:rPr lang="en-US" altLang="zh-CN" sz="1100" b="0" i="0">
                          <a:solidFill>
                            <a:srgbClr val="000000"/>
                          </a:solidFill>
                          <a:latin typeface="宋体" panose="02010600030101010101" pitchFamily="2" charset="-122"/>
                          <a:ea typeface="宋体" panose="02010600030101010101" pitchFamily="2" charset="-122"/>
                        </a:rPr>
                        <a:t>/</a:t>
                      </a:r>
                      <a:r>
                        <a:rPr lang="zh-CN" altLang="en-US" sz="1100" b="0" i="0">
                          <a:solidFill>
                            <a:srgbClr val="000000"/>
                          </a:solidFill>
                          <a:latin typeface="宋体" panose="02010600030101010101" pitchFamily="2" charset="-122"/>
                          <a:ea typeface="宋体" panose="02010600030101010101" pitchFamily="2" charset="-122"/>
                        </a:rPr>
                        <a:t>天</a:t>
                      </a:r>
                      <a:r>
                        <a:rPr lang="en-US" altLang="zh-CN" sz="1100" b="0" i="0">
                          <a:solidFill>
                            <a:srgbClr val="000000"/>
                          </a:solidFill>
                          <a:latin typeface="宋体" panose="02010600030101010101" pitchFamily="2" charset="-122"/>
                          <a:ea typeface="宋体" panose="02010600030101010101" pitchFamily="2" charset="-122"/>
                        </a:rPr>
                        <a:t> + </a:t>
                      </a:r>
                      <a:r>
                        <a:rPr lang="zh-CN" altLang="en-US" sz="1100" b="0" i="0">
                          <a:solidFill>
                            <a:srgbClr val="000000"/>
                          </a:solidFill>
                          <a:latin typeface="宋体" panose="02010600030101010101" pitchFamily="2" charset="-122"/>
                          <a:ea typeface="宋体" panose="02010600030101010101" pitchFamily="2" charset="-122"/>
                        </a:rPr>
                        <a:t>合同回款</a:t>
                      </a:r>
                      <a:r>
                        <a:rPr lang="en-US" altLang="zh-CN" sz="1100" b="0" i="0">
                          <a:solidFill>
                            <a:srgbClr val="000000"/>
                          </a:solidFill>
                          <a:latin typeface="宋体" panose="02010600030101010101" pitchFamily="2" charset="-122"/>
                          <a:ea typeface="宋体" panose="02010600030101010101" pitchFamily="2" charset="-122"/>
                        </a:rPr>
                        <a:t>1%</a:t>
                      </a:r>
                      <a:r>
                        <a:rPr lang="zh-CN" altLang="en-US" sz="1100" b="0" i="0">
                          <a:solidFill>
                            <a:srgbClr val="000000"/>
                          </a:solidFill>
                          <a:latin typeface="宋体" panose="02010600030101010101" pitchFamily="2" charset="-122"/>
                          <a:ea typeface="宋体" panose="02010600030101010101" pitchFamily="2" charset="-122"/>
                        </a:rPr>
                        <a:t>提成</a:t>
                      </a:r>
                      <a:r>
                        <a:rPr lang="en-US" altLang="zh-CN" sz="1100">
                          <a:solidFill>
                            <a:srgbClr val="000000"/>
                          </a:solidFill>
                          <a:latin typeface="宋体" panose="02010600030101010101" pitchFamily="2" charset="-122"/>
                          <a:ea typeface="宋体" panose="02010600030101010101" pitchFamily="2" charset="-122"/>
                          <a:sym typeface="+mn-ea"/>
                        </a:rPr>
                        <a:t>+200</a:t>
                      </a:r>
                      <a:r>
                        <a:rPr lang="zh-CN" altLang="en-US" sz="1100">
                          <a:solidFill>
                            <a:srgbClr val="000000"/>
                          </a:solidFill>
                          <a:latin typeface="宋体" panose="02010600030101010101" pitchFamily="2" charset="-122"/>
                          <a:ea typeface="宋体" panose="02010600030101010101" pitchFamily="2" charset="-122"/>
                          <a:sym typeface="+mn-ea"/>
                        </a:rPr>
                        <a:t>元转正奖</a:t>
                      </a:r>
                      <a:endParaRPr lang="en-US" altLang="zh-CN" sz="1100" b="0"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a:noFill/>
                    </a:lnB>
                    <a:noFill/>
                  </a:tcPr>
                </a:tc>
              </a:tr>
              <a:tr h="290830">
                <a:tc>
                  <a:txBody>
                    <a:bodyPr/>
                    <a:p>
                      <a:pPr algn="l" fontAlgn="ctr"/>
                      <a:r>
                        <a:rPr lang="zh-CN" altLang="en-US" sz="1100" b="0" i="0">
                          <a:solidFill>
                            <a:srgbClr val="000000"/>
                          </a:solidFill>
                          <a:latin typeface="宋体" panose="02010600030101010101" pitchFamily="2" charset="-122"/>
                          <a:ea typeface="宋体" panose="02010600030101010101" pitchFamily="2" charset="-122"/>
                        </a:rPr>
                        <a:t>转正：综合底薪</a:t>
                      </a:r>
                      <a:r>
                        <a:rPr lang="en-US" altLang="zh-CN" sz="1100" b="0" i="0">
                          <a:solidFill>
                            <a:srgbClr val="000000"/>
                          </a:solidFill>
                          <a:latin typeface="宋体" panose="02010600030101010101" pitchFamily="2" charset="-122"/>
                          <a:ea typeface="宋体" panose="02010600030101010101" pitchFamily="2" charset="-122"/>
                        </a:rPr>
                        <a:t>3900</a:t>
                      </a:r>
                      <a:r>
                        <a:rPr lang="zh-CN" altLang="en-US" sz="1100" b="0" i="0">
                          <a:solidFill>
                            <a:srgbClr val="000000"/>
                          </a:solidFill>
                          <a:latin typeface="宋体" panose="02010600030101010101" pitchFamily="2" charset="-122"/>
                          <a:ea typeface="宋体" panose="02010600030101010101" pitchFamily="2" charset="-122"/>
                        </a:rPr>
                        <a:t>元</a:t>
                      </a:r>
                      <a:r>
                        <a:rPr lang="en-US" altLang="zh-CN" sz="1100" b="0" i="0">
                          <a:solidFill>
                            <a:srgbClr val="000000"/>
                          </a:solidFill>
                          <a:latin typeface="宋体" panose="02010600030101010101" pitchFamily="2" charset="-122"/>
                          <a:ea typeface="宋体" panose="02010600030101010101" pitchFamily="2" charset="-122"/>
                        </a:rPr>
                        <a:t>-4400</a:t>
                      </a:r>
                      <a:r>
                        <a:rPr lang="zh-CN" altLang="en-US" sz="1100" b="0" i="0">
                          <a:solidFill>
                            <a:srgbClr val="000000"/>
                          </a:solidFill>
                          <a:latin typeface="宋体" panose="02010600030101010101" pitchFamily="2" charset="-122"/>
                          <a:ea typeface="宋体" panose="02010600030101010101" pitchFamily="2" charset="-122"/>
                        </a:rPr>
                        <a:t>元</a:t>
                      </a:r>
                      <a:r>
                        <a:rPr lang="en-US" altLang="zh-CN" sz="1100" b="0" i="0">
                          <a:solidFill>
                            <a:srgbClr val="000000"/>
                          </a:solidFill>
                          <a:latin typeface="宋体" panose="02010600030101010101" pitchFamily="2" charset="-122"/>
                          <a:ea typeface="宋体" panose="02010600030101010101" pitchFamily="2" charset="-122"/>
                        </a:rPr>
                        <a:t>+</a:t>
                      </a:r>
                      <a:r>
                        <a:rPr lang="zh-CN" altLang="en-US" sz="1100" b="0" i="0">
                          <a:solidFill>
                            <a:srgbClr val="000000"/>
                          </a:solidFill>
                          <a:latin typeface="宋体" panose="02010600030101010101" pitchFamily="2" charset="-122"/>
                          <a:ea typeface="宋体" panose="02010600030101010101" pitchFamily="2" charset="-122"/>
                        </a:rPr>
                        <a:t>回款额高提成</a:t>
                      </a:r>
                      <a:r>
                        <a:rPr lang="en-US" altLang="zh-CN" sz="1100" b="0" i="0">
                          <a:solidFill>
                            <a:srgbClr val="000000"/>
                          </a:solidFill>
                          <a:latin typeface="宋体" panose="02010600030101010101" pitchFamily="2" charset="-122"/>
                          <a:ea typeface="宋体" panose="02010600030101010101" pitchFamily="2" charset="-122"/>
                        </a:rPr>
                        <a:t>+</a:t>
                      </a:r>
                      <a:r>
                        <a:rPr lang="zh-CN" altLang="en-US" sz="1100" b="0" i="0">
                          <a:solidFill>
                            <a:srgbClr val="000000"/>
                          </a:solidFill>
                          <a:latin typeface="宋体" panose="02010600030101010101" pitchFamily="2" charset="-122"/>
                          <a:ea typeface="宋体" panose="02010600030101010101" pitchFamily="2" charset="-122"/>
                        </a:rPr>
                        <a:t>社保</a:t>
                      </a:r>
                      <a:r>
                        <a:rPr lang="en-US" altLang="zh-CN" sz="1100" b="0" i="0">
                          <a:solidFill>
                            <a:srgbClr val="000000"/>
                          </a:solidFill>
                          <a:latin typeface="宋体" panose="02010600030101010101" pitchFamily="2" charset="-122"/>
                          <a:ea typeface="宋体" panose="02010600030101010101" pitchFamily="2" charset="-122"/>
                        </a:rPr>
                        <a:t>+</a:t>
                      </a:r>
                      <a:r>
                        <a:rPr lang="zh-CN" altLang="en-US" sz="1100" b="0" i="0">
                          <a:solidFill>
                            <a:srgbClr val="000000"/>
                          </a:solidFill>
                          <a:latin typeface="宋体" panose="02010600030101010101" pitchFamily="2" charset="-122"/>
                          <a:ea typeface="宋体" panose="02010600030101010101" pitchFamily="2" charset="-122"/>
                        </a:rPr>
                        <a:t>公积金</a:t>
                      </a:r>
                      <a:r>
                        <a:rPr lang="en-US" altLang="zh-CN" sz="1100" b="0" i="0">
                          <a:solidFill>
                            <a:srgbClr val="000000"/>
                          </a:solidFill>
                          <a:latin typeface="宋体" panose="02010600030101010101" pitchFamily="2" charset="-122"/>
                          <a:ea typeface="宋体" panose="02010600030101010101" pitchFamily="2" charset="-122"/>
                        </a:rPr>
                        <a:t>+</a:t>
                      </a:r>
                      <a:r>
                        <a:rPr lang="zh-CN" altLang="en-US" sz="1100" b="0" i="0">
                          <a:solidFill>
                            <a:srgbClr val="000000"/>
                          </a:solidFill>
                          <a:latin typeface="宋体" panose="02010600030101010101" pitchFamily="2" charset="-122"/>
                          <a:ea typeface="宋体" panose="02010600030101010101" pitchFamily="2" charset="-122"/>
                        </a:rPr>
                        <a:t>商业保险</a:t>
                      </a:r>
                      <a:r>
                        <a:rPr lang="en-US" altLang="zh-CN" sz="1100" b="0" i="0">
                          <a:solidFill>
                            <a:srgbClr val="000000"/>
                          </a:solidFill>
                          <a:latin typeface="宋体" panose="02010600030101010101" pitchFamily="2" charset="-122"/>
                          <a:ea typeface="宋体" panose="02010600030101010101" pitchFamily="2" charset="-122"/>
                        </a:rPr>
                        <a:t>+</a:t>
                      </a:r>
                      <a:r>
                        <a:rPr lang="zh-CN" altLang="en-US" sz="1100" b="0" i="0">
                          <a:solidFill>
                            <a:srgbClr val="000000"/>
                          </a:solidFill>
                          <a:latin typeface="宋体" panose="02010600030101010101" pitchFamily="2" charset="-122"/>
                          <a:ea typeface="宋体" panose="02010600030101010101" pitchFamily="2" charset="-122"/>
                        </a:rPr>
                        <a:t>节日</a:t>
                      </a:r>
                      <a:r>
                        <a:rPr lang="en-US" altLang="zh-CN" sz="1100" b="0" i="0">
                          <a:solidFill>
                            <a:srgbClr val="000000"/>
                          </a:solidFill>
                          <a:latin typeface="宋体" panose="02010600030101010101" pitchFamily="2" charset="-122"/>
                          <a:ea typeface="宋体" panose="02010600030101010101" pitchFamily="2" charset="-122"/>
                        </a:rPr>
                        <a:t>/</a:t>
                      </a:r>
                      <a:r>
                        <a:rPr lang="zh-CN" altLang="en-US" sz="1100" b="0" i="0">
                          <a:solidFill>
                            <a:srgbClr val="000000"/>
                          </a:solidFill>
                          <a:latin typeface="宋体" panose="02010600030101010101" pitchFamily="2" charset="-122"/>
                          <a:ea typeface="宋体" panose="02010600030101010101" pitchFamily="2" charset="-122"/>
                        </a:rPr>
                        <a:t>生日福利</a:t>
                      </a:r>
                      <a:r>
                        <a:rPr lang="en-US" altLang="zh-CN" sz="1100" b="0" i="0">
                          <a:solidFill>
                            <a:srgbClr val="000000"/>
                          </a:solidFill>
                          <a:latin typeface="宋体" panose="02010600030101010101" pitchFamily="2" charset="-122"/>
                          <a:ea typeface="宋体" panose="02010600030101010101" pitchFamily="2" charset="-122"/>
                        </a:rPr>
                        <a:t>+</a:t>
                      </a:r>
                      <a:r>
                        <a:rPr lang="zh-CN" altLang="en-US" sz="1100" b="0" i="0">
                          <a:solidFill>
                            <a:srgbClr val="000000"/>
                          </a:solidFill>
                          <a:latin typeface="宋体" panose="02010600030101010101" pitchFamily="2" charset="-122"/>
                          <a:ea typeface="宋体" panose="02010600030101010101" pitchFamily="2" charset="-122"/>
                        </a:rPr>
                        <a:t>年终奖</a:t>
                      </a:r>
                      <a:endParaRPr lang="zh-CN" altLang="en-US" sz="1100" b="0"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a:noFill/>
                    </a:lnB>
                    <a:noFill/>
                  </a:tcPr>
                </a:tc>
              </a:tr>
            </a:tbl>
          </a:graphicData>
        </a:graphic>
      </p:graphicFrame>
      <p:sp>
        <p:nvSpPr>
          <p:cNvPr id="1048702" name="文本框 14"/>
          <p:cNvSpPr txBox="1"/>
          <p:nvPr/>
        </p:nvSpPr>
        <p:spPr>
          <a:xfrm>
            <a:off x="167640" y="1165860"/>
            <a:ext cx="4257675" cy="4836795"/>
          </a:xfrm>
          <a:prstGeom prst="rect">
            <a:avLst/>
          </a:prstGeom>
        </p:spPr>
        <p:txBody>
          <a:bodyPr>
            <a:noAutofit/>
          </a:bodyPr>
          <a:p>
            <a:pPr indent="0" algn="l" defTabSz="266700" fontAlgn="auto">
              <a:lnSpc>
                <a:spcPts val="2000"/>
              </a:lnSpc>
              <a:spcBef>
                <a:spcPct val="0"/>
              </a:spcBef>
              <a:spcAft>
                <a:spcPct val="0"/>
              </a:spcAft>
            </a:pPr>
            <a:r>
              <a:rPr lang="zh-CN" altLang="en-US" sz="1100" b="1">
                <a:latin typeface="微软雅黑" panose="020B0503020204020204" pitchFamily="34" charset="-122"/>
                <a:ea typeface="微软雅黑" panose="020B0503020204020204" pitchFamily="34" charset="-122"/>
              </a:rPr>
              <a:t>电话营销</a:t>
            </a:r>
            <a:r>
              <a:rPr lang="en-US" altLang="zh-CN" sz="1100" b="1">
                <a:latin typeface="微软雅黑" panose="020B0503020204020204" pitchFamily="34" charset="-122"/>
                <a:ea typeface="微软雅黑" panose="020B0503020204020204" pitchFamily="34" charset="-122"/>
              </a:rPr>
              <a:t>/</a:t>
            </a:r>
            <a:r>
              <a:rPr lang="zh-CN" altLang="en-US" sz="1100" b="1">
                <a:latin typeface="微软雅黑" panose="020B0503020204020204" pitchFamily="34" charset="-122"/>
                <a:ea typeface="微软雅黑" panose="020B0503020204020204" pitchFamily="34" charset="-122"/>
              </a:rPr>
              <a:t>实习储干</a:t>
            </a:r>
            <a:r>
              <a:rPr lang="en-US" altLang="zh-CN" sz="1100" b="1">
                <a:latin typeface="微软雅黑" panose="020B0503020204020204" pitchFamily="34" charset="-122"/>
                <a:ea typeface="微软雅黑" panose="020B0503020204020204" pitchFamily="34" charset="-122"/>
              </a:rPr>
              <a:t>   10</a:t>
            </a:r>
            <a:r>
              <a:rPr lang="zh-CN" altLang="en-US" sz="1100" b="1">
                <a:latin typeface="微软雅黑" panose="020B0503020204020204" pitchFamily="34" charset="-122"/>
                <a:ea typeface="微软雅黑" panose="020B0503020204020204" pitchFamily="34" charset="-122"/>
              </a:rPr>
              <a:t>人</a:t>
            </a:r>
            <a:r>
              <a:rPr lang="en-US" altLang="zh-CN" sz="1100" b="1">
                <a:latin typeface="微软雅黑" panose="020B0503020204020204" pitchFamily="34" charset="-122"/>
                <a:ea typeface="微软雅黑" panose="020B0503020204020204" pitchFamily="34" charset="-122"/>
              </a:rPr>
              <a:t>  </a:t>
            </a:r>
            <a:endParaRPr lang="zh-CN" altLang="en-US" sz="1100">
              <a:latin typeface="微软雅黑" panose="020B0503020204020204" pitchFamily="34" charset="-122"/>
              <a:ea typeface="微软雅黑" panose="020B0503020204020204" pitchFamily="34" charset="-122"/>
            </a:endParaRPr>
          </a:p>
          <a:p>
            <a:pPr indent="0" algn="l" defTabSz="266700" fontAlgn="auto">
              <a:lnSpc>
                <a:spcPts val="2000"/>
              </a:lnSpc>
              <a:spcBef>
                <a:spcPct val="0"/>
              </a:spcBef>
              <a:spcAft>
                <a:spcPct val="0"/>
              </a:spcAft>
            </a:pPr>
            <a:r>
              <a:rPr lang="zh-CN" altLang="en-US" sz="1100">
                <a:latin typeface="微软雅黑" panose="020B0503020204020204" pitchFamily="34" charset="-122"/>
                <a:ea typeface="微软雅黑" panose="020B0503020204020204" pitchFamily="34" charset="-122"/>
              </a:rPr>
              <a:t>工作地点：长沙 </a:t>
            </a:r>
            <a:r>
              <a:rPr lang="en-US" altLang="zh-CN" sz="1100">
                <a:latin typeface="微软雅黑" panose="020B0503020204020204" pitchFamily="34" charset="-122"/>
                <a:ea typeface="微软雅黑" panose="020B0503020204020204" pitchFamily="34" charset="-122"/>
              </a:rPr>
              <a:t> </a:t>
            </a:r>
            <a:endParaRPr lang="en-US" altLang="zh-CN" sz="1100">
              <a:latin typeface="微软雅黑" panose="020B0503020204020204" pitchFamily="34" charset="-122"/>
              <a:ea typeface="微软雅黑" panose="020B0503020204020204" pitchFamily="34" charset="-122"/>
            </a:endParaRPr>
          </a:p>
          <a:p>
            <a:pPr indent="0" algn="l" defTabSz="266700" fontAlgn="auto">
              <a:lnSpc>
                <a:spcPts val="2000"/>
              </a:lnSpc>
              <a:spcBef>
                <a:spcPct val="0"/>
              </a:spcBef>
              <a:spcAft>
                <a:spcPct val="0"/>
              </a:spcAft>
            </a:pPr>
            <a:r>
              <a:rPr lang="zh-CN" altLang="en-US" sz="1100" b="1">
                <a:latin typeface="宋体" panose="02010600030101010101" pitchFamily="2" charset="-122"/>
                <a:ea typeface="宋体" panose="02010600030101010101" pitchFamily="2" charset="-122"/>
                <a:sym typeface="+mn-ea"/>
              </a:rPr>
              <a:t>岗位职责：</a:t>
            </a:r>
            <a:endParaRPr lang="zh-CN" altLang="en-US" sz="1100" b="1">
              <a:latin typeface="宋体" panose="02010600030101010101" pitchFamily="2" charset="-122"/>
              <a:ea typeface="宋体" panose="02010600030101010101" pitchFamily="2" charset="-122"/>
            </a:endParaRPr>
          </a:p>
          <a:p>
            <a:pPr indent="0" algn="l" defTabSz="266700" fontAlgn="auto">
              <a:lnSpc>
                <a:spcPts val="2000"/>
              </a:lnSpc>
              <a:buClrTx/>
              <a:buSzTx/>
              <a:buFontTx/>
            </a:pPr>
            <a:r>
              <a:rPr lang="zh-CN" altLang="en-US" sz="1100">
                <a:latin typeface="宋体" panose="02010600030101010101" pitchFamily="2" charset="-122"/>
                <a:ea typeface="宋体" panose="02010600030101010101" pitchFamily="2" charset="-122"/>
                <a:sym typeface="+mn-ea"/>
              </a:rPr>
              <a:t>1.负责公司产品的电话跟单、电话销售工作；</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buClrTx/>
              <a:buSzTx/>
              <a:buFontTx/>
            </a:pPr>
            <a:r>
              <a:rPr lang="zh-CN" altLang="en-US" sz="1100">
                <a:latin typeface="宋体" panose="02010600030101010101" pitchFamily="2" charset="-122"/>
                <a:ea typeface="宋体" panose="02010600030101010101" pitchFamily="2" charset="-122"/>
                <a:sym typeface="+mn-ea"/>
              </a:rPr>
              <a:t>2.通过客户开拓实现公司的销售计划；</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buClrTx/>
              <a:buSzTx/>
              <a:buFontTx/>
            </a:pPr>
            <a:r>
              <a:rPr lang="zh-CN" altLang="en-US" sz="1100">
                <a:latin typeface="宋体" panose="02010600030101010101" pitchFamily="2" charset="-122"/>
                <a:ea typeface="宋体" panose="02010600030101010101" pitchFamily="2" charset="-122"/>
                <a:sym typeface="+mn-ea"/>
              </a:rPr>
              <a:t>3.对销售数据进行收集和分析，挖掘大量潜在客户；</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buClrTx/>
              <a:buSzTx/>
              <a:buFontTx/>
            </a:pPr>
            <a:r>
              <a:rPr lang="zh-CN" altLang="en-US" sz="1100">
                <a:latin typeface="宋体" panose="02010600030101010101" pitchFamily="2" charset="-122"/>
                <a:ea typeface="宋体" panose="02010600030101010101" pitchFamily="2" charset="-122"/>
                <a:sym typeface="+mn-ea"/>
              </a:rPr>
              <a:t>4.协助完成区域市场的开发，把握终端市场客户工作；</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buClrTx/>
              <a:buSzTx/>
              <a:buFontTx/>
            </a:pPr>
            <a:r>
              <a:rPr lang="zh-CN" altLang="en-US" sz="1100">
                <a:latin typeface="宋体" panose="02010600030101010101" pitchFamily="2" charset="-122"/>
                <a:ea typeface="宋体" panose="02010600030101010101" pitchFamily="2" charset="-122"/>
                <a:sym typeface="+mn-ea"/>
              </a:rPr>
              <a:t>5.协助公司进行企业形象的宣传和产品的推广工作。</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spcBef>
                <a:spcPct val="0"/>
              </a:spcBef>
              <a:spcAft>
                <a:spcPct val="0"/>
              </a:spcAft>
            </a:pPr>
            <a:endParaRPr lang="en-US" altLang="zh-CN" sz="1100">
              <a:latin typeface="微软雅黑" panose="020B0503020204020204" pitchFamily="34" charset="-122"/>
              <a:ea typeface="微软雅黑" panose="020B0503020204020204" pitchFamily="34" charset="-122"/>
            </a:endParaRPr>
          </a:p>
          <a:p>
            <a:pPr indent="0" algn="l" defTabSz="266700" fontAlgn="auto">
              <a:lnSpc>
                <a:spcPts val="2000"/>
              </a:lnSpc>
              <a:spcBef>
                <a:spcPct val="0"/>
              </a:spcBef>
              <a:spcAft>
                <a:spcPct val="0"/>
              </a:spcAft>
            </a:pPr>
            <a:r>
              <a:rPr lang="zh-CN" altLang="en-US" sz="1100" b="1">
                <a:latin typeface="宋体" panose="02010600030101010101" pitchFamily="2" charset="-122"/>
                <a:ea typeface="宋体" panose="02010600030101010101" pitchFamily="2" charset="-122"/>
              </a:rPr>
              <a:t>岗位要求：</a:t>
            </a:r>
            <a:endParaRPr lang="zh-CN" altLang="en-US" sz="1100" b="1">
              <a:latin typeface="宋体" panose="02010600030101010101" pitchFamily="2" charset="-122"/>
              <a:ea typeface="宋体" panose="02010600030101010101" pitchFamily="2" charset="-122"/>
            </a:endParaRPr>
          </a:p>
          <a:p>
            <a:pPr indent="0" algn="l" defTabSz="266700" fontAlgn="auto">
              <a:lnSpc>
                <a:spcPts val="2000"/>
              </a:lnSpc>
              <a:spcBef>
                <a:spcPct val="0"/>
              </a:spcBef>
              <a:spcAft>
                <a:spcPct val="0"/>
              </a:spcAft>
            </a:pPr>
            <a:r>
              <a:rPr lang="en-US" altLang="zh-CN" sz="1100">
                <a:latin typeface="宋体" panose="02010600030101010101" pitchFamily="2" charset="-122"/>
                <a:ea typeface="宋体" panose="02010600030101010101" pitchFamily="2" charset="-122"/>
              </a:rPr>
              <a:t>1.</a:t>
            </a:r>
            <a:r>
              <a:rPr lang="zh-CN" altLang="en-US" sz="1100">
                <a:latin typeface="宋体" panose="02010600030101010101" pitchFamily="2" charset="-122"/>
                <a:ea typeface="宋体" panose="02010600030101010101" pitchFamily="2" charset="-122"/>
              </a:rPr>
              <a:t>每天完成</a:t>
            </a:r>
            <a:r>
              <a:rPr lang="en-US" altLang="zh-CN" sz="1100">
                <a:latin typeface="宋体" panose="02010600030101010101" pitchFamily="2" charset="-122"/>
                <a:ea typeface="宋体" panose="02010600030101010101" pitchFamily="2" charset="-122"/>
              </a:rPr>
              <a:t>20</a:t>
            </a:r>
            <a:r>
              <a:rPr lang="zh-CN" altLang="en-US" sz="1100">
                <a:latin typeface="宋体" panose="02010600030101010101" pitchFamily="2" charset="-122"/>
                <a:ea typeface="宋体" panose="02010600030101010101" pitchFamily="2" charset="-122"/>
              </a:rPr>
              <a:t>个以上有效电话沟通，</a:t>
            </a:r>
            <a:r>
              <a:rPr lang="zh-CN" altLang="en-US" sz="1100">
                <a:latin typeface="宋体" panose="02010600030101010101" pitchFamily="2" charset="-122"/>
                <a:ea typeface="宋体" panose="02010600030101010101" pitchFamily="2" charset="-122"/>
                <a:sym typeface="+mn-ea"/>
              </a:rPr>
              <a:t>有电话营销工作经验优先；</a:t>
            </a:r>
            <a:endParaRPr lang="zh-CN" altLang="en-US" sz="1100">
              <a:latin typeface="宋体" panose="02010600030101010101" pitchFamily="2" charset="-122"/>
              <a:ea typeface="宋体" panose="02010600030101010101" pitchFamily="2" charset="-122"/>
              <a:sym typeface="+mn-ea"/>
            </a:endParaRPr>
          </a:p>
          <a:p>
            <a:pPr indent="0" algn="l" defTabSz="266700" fontAlgn="auto">
              <a:lnSpc>
                <a:spcPts val="2000"/>
              </a:lnSpc>
              <a:spcBef>
                <a:spcPct val="0"/>
              </a:spcBef>
              <a:spcAft>
                <a:spcPct val="0"/>
              </a:spcAft>
            </a:pPr>
            <a:r>
              <a:rPr lang="en-US" altLang="zh-CN" sz="1100">
                <a:latin typeface="宋体" panose="02010600030101010101" pitchFamily="2" charset="-122"/>
                <a:ea typeface="宋体" panose="02010600030101010101" pitchFamily="2" charset="-122"/>
              </a:rPr>
              <a:t>2.</a:t>
            </a:r>
            <a:r>
              <a:rPr lang="zh-CN" altLang="en-US" sz="1100">
                <a:latin typeface="宋体" panose="02010600030101010101" pitchFamily="2" charset="-122"/>
                <a:ea typeface="宋体" panose="02010600030101010101" pitchFamily="2" charset="-122"/>
              </a:rPr>
              <a:t>有较强的实践学习欲望，为人踏实，愿意挑战和学习新知识；</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spcBef>
                <a:spcPct val="0"/>
              </a:spcBef>
              <a:spcAft>
                <a:spcPct val="0"/>
              </a:spcAft>
            </a:pPr>
            <a:r>
              <a:rPr lang="en-US" altLang="zh-CN" sz="1100">
                <a:latin typeface="宋体" panose="02010600030101010101" pitchFamily="2" charset="-122"/>
                <a:ea typeface="宋体" panose="02010600030101010101" pitchFamily="2" charset="-122"/>
              </a:rPr>
              <a:t>3.</a:t>
            </a:r>
            <a:r>
              <a:rPr lang="zh-CN" altLang="en-US" sz="1100">
                <a:latin typeface="宋体" panose="02010600030101010101" pitchFamily="2" charset="-122"/>
                <a:ea typeface="宋体" panose="02010600030101010101" pitchFamily="2" charset="-122"/>
              </a:rPr>
              <a:t>完成部门经理安排的客源跟单；</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spcBef>
                <a:spcPct val="0"/>
              </a:spcBef>
              <a:spcAft>
                <a:spcPct val="0"/>
              </a:spcAft>
            </a:pPr>
            <a:r>
              <a:rPr lang="en-US" altLang="zh-CN" sz="1100">
                <a:latin typeface="宋体" panose="02010600030101010101" pitchFamily="2" charset="-122"/>
                <a:ea typeface="宋体" panose="02010600030101010101" pitchFamily="2" charset="-122"/>
              </a:rPr>
              <a:t>4.</a:t>
            </a:r>
            <a:r>
              <a:rPr lang="zh-CN" altLang="en-US" sz="1100">
                <a:latin typeface="宋体" panose="02010600030101010101" pitchFamily="2" charset="-122"/>
                <a:ea typeface="宋体" panose="02010600030101010101" pitchFamily="2" charset="-122"/>
              </a:rPr>
              <a:t>有吃苦耐劳的精神，能为制定的目标完成到实际落地。</a:t>
            </a:r>
            <a:endParaRPr lang="zh-CN" altLang="en-US" sz="1100">
              <a:latin typeface="宋体" panose="02010600030101010101" pitchFamily="2" charset="-122"/>
              <a:ea typeface="宋体" panose="02010600030101010101" pitchFamily="2" charset="-122"/>
            </a:endParaRPr>
          </a:p>
          <a:p>
            <a:pPr indent="0" algn="l" defTabSz="266700" fontAlgn="auto">
              <a:lnSpc>
                <a:spcPts val="2000"/>
              </a:lnSpc>
              <a:spcBef>
                <a:spcPct val="0"/>
              </a:spcBef>
              <a:spcAft>
                <a:spcPct val="0"/>
              </a:spcAft>
            </a:pPr>
            <a:r>
              <a:rPr lang="zh-CN" altLang="en-US" sz="1100">
                <a:latin typeface="宋体" panose="02010600030101010101" pitchFamily="2" charset="-122"/>
                <a:ea typeface="宋体" panose="02010600030101010101" pitchFamily="2" charset="-122"/>
              </a:rPr>
              <a:t>（工作优异者有额外奖金及申请晋升正式岗位。）</a:t>
            </a:r>
            <a:endParaRPr lang="zh-CN" altLang="en-US" sz="1100">
              <a:latin typeface="宋体" panose="02010600030101010101" pitchFamily="2" charset="-122"/>
              <a:ea typeface="宋体" panose="02010600030101010101" pitchFamily="2" charset="-122"/>
            </a:endParaRPr>
          </a:p>
        </p:txBody>
      </p:sp>
      <p:graphicFrame>
        <p:nvGraphicFramePr>
          <p:cNvPr id="4194320" name="表格 15"/>
          <p:cNvGraphicFramePr/>
          <p:nvPr>
            <p:custDataLst>
              <p:tags r:id="rId2"/>
            </p:custDataLst>
          </p:nvPr>
        </p:nvGraphicFramePr>
        <p:xfrm>
          <a:off x="233680" y="5404485"/>
          <a:ext cx="4019550" cy="1037590"/>
        </p:xfrm>
        <a:graphic>
          <a:graphicData uri="http://schemas.openxmlformats.org/drawingml/2006/table">
            <a:tbl>
              <a:tblPr/>
              <a:tblGrid>
                <a:gridCol w="4019550"/>
              </a:tblGrid>
              <a:tr h="301625">
                <a:tc>
                  <a:txBody>
                    <a:bodyPr/>
                    <a:p>
                      <a:pPr algn="l" fontAlgn="ctr"/>
                      <a:r>
                        <a:rPr lang="zh-CN" altLang="en-US" sz="1100" b="1" i="0">
                          <a:solidFill>
                            <a:srgbClr val="000000"/>
                          </a:solidFill>
                          <a:latin typeface="宋体" panose="02010600030101010101" pitchFamily="2" charset="-122"/>
                          <a:ea typeface="宋体" panose="02010600030101010101" pitchFamily="2" charset="-122"/>
                        </a:rPr>
                        <a:t>转正条款：</a:t>
                      </a:r>
                      <a:endParaRPr lang="zh-CN" altLang="en-US" sz="1100" b="1"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a:noFill/>
                    </a:lnB>
                    <a:solidFill>
                      <a:srgbClr val="E7E6E6"/>
                    </a:solidFill>
                  </a:tcPr>
                </a:tc>
              </a:tr>
              <a:tr h="368300">
                <a:tc>
                  <a:txBody>
                    <a:bodyPr/>
                    <a:p>
                      <a:pPr algn="l" fontAlgn="ctr"/>
                      <a:r>
                        <a:rPr lang="en-US" altLang="zh-CN" sz="1100" b="0" i="0">
                          <a:solidFill>
                            <a:srgbClr val="000000"/>
                          </a:solidFill>
                          <a:latin typeface="宋体" panose="02010600030101010101" pitchFamily="2" charset="-122"/>
                          <a:ea typeface="宋体" panose="02010600030101010101" pitchFamily="2" charset="-122"/>
                        </a:rPr>
                        <a:t>1</a:t>
                      </a:r>
                      <a:r>
                        <a:rPr lang="zh-CN" altLang="en-US" sz="1100" b="0" i="0">
                          <a:solidFill>
                            <a:srgbClr val="000000"/>
                          </a:solidFill>
                          <a:latin typeface="宋体" panose="02010600030101010101" pitchFamily="2" charset="-122"/>
                          <a:ea typeface="宋体" panose="02010600030101010101" pitchFamily="2" charset="-122"/>
                        </a:rPr>
                        <a:t>、</a:t>
                      </a:r>
                      <a:r>
                        <a:rPr lang="en-US" altLang="zh-CN" sz="1100" b="0" i="0">
                          <a:solidFill>
                            <a:srgbClr val="000000"/>
                          </a:solidFill>
                          <a:latin typeface="宋体" panose="02010600030101010101" pitchFamily="2" charset="-122"/>
                          <a:ea typeface="宋体" panose="02010600030101010101" pitchFamily="2" charset="-122"/>
                        </a:rPr>
                        <a:t>2</a:t>
                      </a:r>
                      <a:r>
                        <a:rPr lang="zh-CN" altLang="en-US" sz="1100" b="0" i="0">
                          <a:solidFill>
                            <a:srgbClr val="000000"/>
                          </a:solidFill>
                          <a:latin typeface="宋体" panose="02010600030101010101" pitchFamily="2" charset="-122"/>
                          <a:ea typeface="宋体" panose="02010600030101010101" pitchFamily="2" charset="-122"/>
                        </a:rPr>
                        <a:t>个月内当月完成</a:t>
                      </a:r>
                      <a:r>
                        <a:rPr lang="en-US" altLang="zh-CN" sz="1100" b="0" i="0">
                          <a:solidFill>
                            <a:srgbClr val="000000"/>
                          </a:solidFill>
                          <a:latin typeface="宋体" panose="02010600030101010101" pitchFamily="2" charset="-122"/>
                          <a:ea typeface="宋体" panose="02010600030101010101" pitchFamily="2" charset="-122"/>
                        </a:rPr>
                        <a:t>3</a:t>
                      </a:r>
                      <a:r>
                        <a:rPr lang="zh-CN" altLang="en-US" sz="1100" b="0" i="0">
                          <a:solidFill>
                            <a:srgbClr val="000000"/>
                          </a:solidFill>
                          <a:latin typeface="宋体" panose="02010600030101010101" pitchFamily="2" charset="-122"/>
                          <a:ea typeface="宋体" panose="02010600030101010101" pitchFamily="2" charset="-122"/>
                        </a:rPr>
                        <a:t>万以上业绩，可申请转正销售工程师</a:t>
                      </a:r>
                      <a:endParaRPr lang="zh-CN" altLang="en-US" sz="1100" b="0"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a:noFill/>
                    </a:lnB>
                    <a:noFill/>
                  </a:tcPr>
                </a:tc>
              </a:tr>
              <a:tr h="367665">
                <a:tc>
                  <a:txBody>
                    <a:bodyPr/>
                    <a:p>
                      <a:pPr algn="l" fontAlgn="ctr"/>
                      <a:r>
                        <a:rPr lang="en-US" altLang="zh-CN" sz="1100" b="0" i="0">
                          <a:solidFill>
                            <a:srgbClr val="000000"/>
                          </a:solidFill>
                          <a:latin typeface="宋体" panose="02010600030101010101" pitchFamily="2" charset="-122"/>
                          <a:ea typeface="宋体" panose="02010600030101010101" pitchFamily="2" charset="-122"/>
                        </a:rPr>
                        <a:t>2</a:t>
                      </a:r>
                      <a:r>
                        <a:rPr lang="zh-CN" altLang="en-US" sz="1100" b="0" i="0">
                          <a:solidFill>
                            <a:srgbClr val="000000"/>
                          </a:solidFill>
                          <a:latin typeface="宋体" panose="02010600030101010101" pitchFamily="2" charset="-122"/>
                          <a:ea typeface="宋体" panose="02010600030101010101" pitchFamily="2" charset="-122"/>
                        </a:rPr>
                        <a:t>、</a:t>
                      </a:r>
                      <a:r>
                        <a:rPr lang="en-US" altLang="zh-CN" sz="1100" b="0" i="0">
                          <a:solidFill>
                            <a:srgbClr val="000000"/>
                          </a:solidFill>
                          <a:latin typeface="宋体" panose="02010600030101010101" pitchFamily="2" charset="-122"/>
                          <a:ea typeface="宋体" panose="02010600030101010101" pitchFamily="2" charset="-122"/>
                        </a:rPr>
                        <a:t>2</a:t>
                      </a:r>
                      <a:r>
                        <a:rPr lang="zh-CN" altLang="en-US" sz="1100" b="0" i="0">
                          <a:solidFill>
                            <a:srgbClr val="000000"/>
                          </a:solidFill>
                          <a:latin typeface="宋体" panose="02010600030101010101" pitchFamily="2" charset="-122"/>
                          <a:ea typeface="宋体" panose="02010600030101010101" pitchFamily="2" charset="-122"/>
                        </a:rPr>
                        <a:t>个月内保持绩效工作完成，可申请转正</a:t>
                      </a:r>
                      <a:endParaRPr lang="zh-CN" altLang="en-US" sz="1100" b="0"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a:noFill/>
                    </a:lnB>
                    <a:noFill/>
                  </a:tcPr>
                </a:tc>
              </a:tr>
            </a:tbl>
          </a:graphicData>
        </a:graphic>
      </p:graphicFrame>
      <p:sp>
        <p:nvSpPr>
          <p:cNvPr id="1048703" name="文本框 4"/>
          <p:cNvSpPr txBox="1"/>
          <p:nvPr/>
        </p:nvSpPr>
        <p:spPr>
          <a:xfrm>
            <a:off x="121285" y="5132388"/>
            <a:ext cx="5080000" cy="245110"/>
          </a:xfrm>
          <a:prstGeom prst="rect">
            <a:avLst/>
          </a:prstGeom>
        </p:spPr>
        <p:txBody>
          <a:bodyPr>
            <a:spAutoFit/>
          </a:bodyPr>
          <a:p>
            <a:r>
              <a:rPr lang="zh-CN" altLang="en-US" sz="1000" b="1"/>
              <a:t>职位亮点：能力挑战高薪，态度决定高度，灵活用工。</a:t>
            </a:r>
            <a:endParaRPr lang="zh-CN" altLang="en-US" sz="1000" b="1"/>
          </a:p>
        </p:txBody>
      </p:sp>
      <p:graphicFrame>
        <p:nvGraphicFramePr>
          <p:cNvPr id="2" name="表格 3"/>
          <p:cNvGraphicFramePr/>
          <p:nvPr/>
        </p:nvGraphicFramePr>
        <p:xfrm>
          <a:off x="4622800" y="2609850"/>
          <a:ext cx="4884420" cy="661035"/>
        </p:xfrm>
        <a:graphic>
          <a:graphicData uri="http://schemas.openxmlformats.org/drawingml/2006/table">
            <a:tbl>
              <a:tblPr/>
              <a:tblGrid>
                <a:gridCol w="2538730"/>
                <a:gridCol w="2345690"/>
              </a:tblGrid>
              <a:tr h="355600">
                <a:tc gridSpan="2">
                  <a:txBody>
                    <a:bodyPr/>
                    <a:p>
                      <a:pPr algn="l" fontAlgn="ctr"/>
                      <a:r>
                        <a:rPr lang="zh-CN" altLang="en-US" sz="1100" b="1" i="0">
                          <a:solidFill>
                            <a:srgbClr val="000000"/>
                          </a:solidFill>
                          <a:latin typeface="宋体" panose="02010600030101010101" pitchFamily="2" charset="-122"/>
                          <a:ea typeface="宋体" panose="02010600030101010101" pitchFamily="2" charset="-122"/>
                        </a:rPr>
                        <a:t>双休</a:t>
                      </a:r>
                      <a:r>
                        <a:rPr lang="en-US" altLang="zh-CN" sz="1100" b="1" i="0">
                          <a:solidFill>
                            <a:srgbClr val="000000"/>
                          </a:solidFill>
                          <a:latin typeface="宋体" panose="02010600030101010101" pitchFamily="2" charset="-122"/>
                          <a:ea typeface="宋体" panose="02010600030101010101" pitchFamily="2" charset="-122"/>
                        </a:rPr>
                        <a:t>+</a:t>
                      </a:r>
                      <a:r>
                        <a:rPr lang="zh-CN" altLang="en-US" sz="1100" b="1" i="0">
                          <a:solidFill>
                            <a:srgbClr val="000000"/>
                          </a:solidFill>
                          <a:latin typeface="宋体" panose="02010600030101010101" pitchFamily="2" charset="-122"/>
                          <a:ea typeface="宋体" panose="02010600030101010101" pitchFamily="2" charset="-122"/>
                        </a:rPr>
                        <a:t>多种激励奖</a:t>
                      </a:r>
                      <a:endParaRPr lang="zh-CN" altLang="en-US" sz="1100" b="1"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a:noFill/>
                    </a:lnB>
                    <a:noFill/>
                  </a:tcPr>
                </a:tc>
                <a:tc hMerge="1">
                  <a:tcPr marL="5760" marR="5760" marT="5760" marB="0" anchor="ctr" anchorCtr="0">
                    <a:lnL>
                      <a:noFill/>
                    </a:lnL>
                    <a:lnR>
                      <a:noFill/>
                    </a:lnR>
                    <a:lnT>
                      <a:noFill/>
                    </a:lnT>
                    <a:lnB>
                      <a:noFill/>
                    </a:lnB>
                    <a:noFill/>
                  </a:tcPr>
                </a:tc>
              </a:tr>
              <a:tr h="305435">
                <a:tc>
                  <a:txBody>
                    <a:bodyPr/>
                    <a:p>
                      <a:pPr algn="l" fontAlgn="ctr"/>
                      <a:r>
                        <a:rPr lang="zh-CN" altLang="en-US" sz="1100" b="1" i="0">
                          <a:solidFill>
                            <a:srgbClr val="000000"/>
                          </a:solidFill>
                          <a:latin typeface="宋体" panose="02010600030101010101" pitchFamily="2" charset="-122"/>
                          <a:ea typeface="宋体" panose="02010600030101010101" pitchFamily="2" charset="-122"/>
                        </a:rPr>
                        <a:t>综合底薪组成</a:t>
                      </a:r>
                      <a:r>
                        <a:rPr lang="en-US" altLang="zh-CN" sz="1100" b="1" i="0">
                          <a:solidFill>
                            <a:srgbClr val="000000"/>
                          </a:solidFill>
                          <a:latin typeface="宋体" panose="02010600030101010101" pitchFamily="2" charset="-122"/>
                          <a:ea typeface="宋体" panose="02010600030101010101" pitchFamily="2" charset="-122"/>
                        </a:rPr>
                        <a:t>+</a:t>
                      </a:r>
                      <a:r>
                        <a:rPr lang="zh-CN" altLang="en-US" sz="1100" b="1" i="0">
                          <a:solidFill>
                            <a:srgbClr val="000000"/>
                          </a:solidFill>
                          <a:latin typeface="宋体" panose="02010600030101010101" pitchFamily="2" charset="-122"/>
                          <a:ea typeface="宋体" panose="02010600030101010101" pitchFamily="2" charset="-122"/>
                        </a:rPr>
                        <a:t>提成</a:t>
                      </a:r>
                      <a:r>
                        <a:rPr lang="en-US" altLang="zh-CN" sz="1100" b="1" i="0">
                          <a:solidFill>
                            <a:srgbClr val="000000"/>
                          </a:solidFill>
                          <a:latin typeface="宋体" panose="02010600030101010101" pitchFamily="2" charset="-122"/>
                          <a:ea typeface="宋体" panose="02010600030101010101" pitchFamily="2" charset="-122"/>
                        </a:rPr>
                        <a:t>+</a:t>
                      </a:r>
                      <a:r>
                        <a:rPr lang="zh-CN" altLang="en-US" sz="1100" b="1" i="0">
                          <a:solidFill>
                            <a:srgbClr val="000000"/>
                          </a:solidFill>
                          <a:latin typeface="宋体" panose="02010600030101010101" pitchFamily="2" charset="-122"/>
                          <a:ea typeface="宋体" panose="02010600030101010101" pitchFamily="2" charset="-122"/>
                        </a:rPr>
                        <a:t>奖励</a:t>
                      </a:r>
                      <a:endParaRPr lang="zh-CN" altLang="en-US" sz="1100" b="1"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w="6350" cap="flat" cmpd="sng">
                      <a:solidFill>
                        <a:srgbClr val="000000"/>
                      </a:solidFill>
                      <a:prstDash val="solid"/>
                      <a:headEnd type="none" w="med" len="med"/>
                      <a:tailEnd type="none" w="med" len="med"/>
                    </a:lnB>
                    <a:noFill/>
                  </a:tcPr>
                </a:tc>
                <a:tc>
                  <a:txBody>
                    <a:bodyPr/>
                    <a:p>
                      <a:pPr algn="l" fontAlgn="ctr"/>
                      <a:endParaRPr sz="1100" b="0" i="0">
                        <a:solidFill>
                          <a:srgbClr val="000000"/>
                        </a:solidFill>
                        <a:latin typeface="宋体" panose="02010600030101010101" pitchFamily="2" charset="-122"/>
                        <a:ea typeface="宋体" panose="02010600030101010101" pitchFamily="2" charset="-122"/>
                      </a:endParaRPr>
                    </a:p>
                  </a:txBody>
                  <a:tcPr marL="5760" marR="5760" marT="5760" marB="0" anchor="ctr" anchorCtr="0">
                    <a:lnL>
                      <a:noFill/>
                    </a:lnL>
                    <a:lnR>
                      <a:noFill/>
                    </a:lnR>
                    <a:lnT>
                      <a:noFill/>
                    </a:lnT>
                    <a:lnB w="6350" cap="flat" cmpd="sng">
                      <a:solidFill>
                        <a:srgbClr val="000000"/>
                      </a:solidFill>
                      <a:prstDash val="solid"/>
                      <a:headEnd type="none" w="med" len="med"/>
                      <a:tailEnd type="none" w="med" len="med"/>
                    </a:lnB>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tags/tag1.xml><?xml version="1.0" encoding="utf-8"?>
<p:tagLst xmlns:p="http://schemas.openxmlformats.org/presentationml/2006/main">
  <p:tag name="TABLE_ENDDRAG_ORIGIN_RECT" val="53*8"/>
  <p:tag name="TABLE_ENDDRAG_RECT" val="113*247*53*8"/>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884_4*l_h_i*1_2_1"/>
  <p:tag name="KSO_WM_TEMPLATE_CATEGORY" val="diagram"/>
  <p:tag name="KSO_WM_TEMPLATE_INDEX" val="20217884"/>
  <p:tag name="KSO_WM_UNIT_LAYERLEVEL" val="1_1_1"/>
  <p:tag name="KSO_WM_TAG_VERSION" val="1.0"/>
  <p:tag name="KSO_WM_BEAUTIFY_FLAG" val="#wm#"/>
  <p:tag name="KSO_WM_DIAGRAM_GROUP_CODE" val="l1-1"/>
  <p:tag name="KSO_WM_UNIT_SUBTYPE" val="d"/>
  <p:tag name="KSO_WM_UNIT_TYPE" val="l_h_i"/>
  <p:tag name="KSO_WM_UNIT_INDEX" val="1_2_1"/>
  <p:tag name="KSO_WM_UNIT_TEXT_FILL_FORE_SCHEMECOLOR_INDEX_BRIGHTNESS" val="0"/>
  <p:tag name="KSO_WM_UNIT_TEXT_FILL_FORE_SCHEMECOLOR_INDEX" val="5"/>
  <p:tag name="KSO_WM_UNIT_TEXT_FILL_TYPE" val="1"/>
  <p:tag name="KSO_WM_UNIT_USESOURCEFORMAT_APPLY" val="1"/>
  <p:tag name="KSO_WM_DIAGRAM_VIRTUALLY_FRAME" val="{&quot;height&quot;:361.5,&quot;left&quot;:489.15,&quot;top&quot;:54.4,&quot;width&quot;:394.65}"/>
</p:tagLst>
</file>

<file path=ppt/tags/tag100.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322_4*n_h_h_i*1_2_3_2"/>
  <p:tag name="KSO_WM_TEMPLATE_CATEGORY" val="diagram"/>
  <p:tag name="KSO_WM_TEMPLATE_INDEX" val="20230322"/>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3_2"/>
  <p:tag name="KSO_WM_DIAGRAM_MAX_ITEMCNT" val="6"/>
  <p:tag name="KSO_WM_DIAGRAM_MIN_ITEMCNT" val="2"/>
  <p:tag name="KSO_WM_DIAGRAM_VIRTUALLY_FRAME" val="{&quot;height&quot;:466.6186855572858,&quot;left&quot;:50.924993896484374,&quot;top&quot;:36.727674606863005,&quot;width&quot;:889.4750061035156}"/>
  <p:tag name="KSO_WM_DIAGRAM_COLOR_MATCH_VALUE" val="{&quot;shape&quot;:{&quot;fill&quot;:{&quot;gradient&quot;:[{&quot;brightness&quot;:0,&quot;colorType&quot;:1,&quot;foreColorIndex&quot;:5,&quot;pos&quot;:0.5400000214576721,&quot;transparency&quot;:0},{&quot;brightness&quot;:0.4000000059604645,&quot;colorType&quot;:1,&quot;foreColorIndex&quot;:5,&quot;pos&quot;:0,&quot;transparency&quot;:0},{&quot;brightness&quot;:0,&quot;colorType&quot;:1,&quot;foreColorIndex&quot;:5,&quot;pos&quot;:0.8100000023841858,&quot;transparency&quot;:0},{&quot;brightness&quot;:0,&quot;colorType&quot;:1,&quot;foreColorIndex&quot;:5,&quot;pos&quot;:1,&quot;transparency&quot;:0}],&quot;type&quot;:3},&quot;glow&quot;:{&quot;colorType&quot;:0},&quot;line&quot;:{&quot;gradient&quot;:[{&quot;brightness&quot;:0,&quot;colorType&quot;:2,&quot;pos&quot;:0.3700000047683716,&quot;rgb&quot;:&quot;#ffffff&quot;,&quot;transparency&quot;:0},{&quot;brightness&quot;:0.550000011920929,&quot;colorType&quot;:1,&quot;foreColorIndex&quot;:5,&quot;pos&quot;:0,&quot;transparency&quot;:0},{&quot;brightness&quot;:0,&quot;colorType&quot;:2,&quot;pos&quot;:1,&quot;rgb&quot;:&quot;#ffffff&quot;,&quot;transparency&quot;:0},{&quot;brightness&quot;:0.699999988079071,&quot;colorType&quot;:1,&quot;foreColorIndex&quot;:5,&quot;pos&quot;:0.7099999785423279,&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0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22_4*n_h_h_x*1_2_5_1"/>
  <p:tag name="KSO_WM_TEMPLATE_CATEGORY" val="diagram"/>
  <p:tag name="KSO_WM_TEMPLATE_INDEX" val="20230322"/>
  <p:tag name="KSO_WM_UNIT_LAYERLEVEL" val="1_1_1_1"/>
  <p:tag name="KSO_WM_TAG_VERSION" val="3.0"/>
  <p:tag name="KSO_WM_DIAGRAM_VERSION" val="3"/>
  <p:tag name="KSO_WM_DIAGRAM_COLOR_TRICK" val="1"/>
  <p:tag name="KSO_WM_DIAGRAM_COLOR_TEXT_CAN_REMOVE" val="n"/>
  <p:tag name="KSO_WM_UNIT_VALUE" val="99*99"/>
  <p:tag name="KSO_WM_DIAGRAM_GROUP_CODE" val="n1-1"/>
  <p:tag name="KSO_WM_UNIT_TYPE" val="n_h_h_x"/>
  <p:tag name="KSO_WM_UNIT_INDEX" val="1_2_5_1"/>
  <p:tag name="KSO_WM_DIAGRAM_MAX_ITEMCNT" val="6"/>
  <p:tag name="KSO_WM_DIAGRAM_MIN_ITEMCNT" val="2"/>
  <p:tag name="KSO_WM_DIAGRAM_VIRTUALLY_FRAME" val="{&quot;height&quot;:466.6186855572858,&quot;left&quot;:50.924993896484374,&quot;top&quot;:36.727674606863005,&quot;width&quot;:889.4750061035156}"/>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10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0322_4*n_h_h_f*1_2_3_1"/>
  <p:tag name="KSO_WM_TEMPLATE_CATEGORY" val="diagram"/>
  <p:tag name="KSO_WM_TEMPLATE_INDEX" val="20230322"/>
  <p:tag name="KSO_WM_UNIT_LAYERLEVEL" val="1_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466.6186855572858,&quot;left&quot;:50.924993896484374,&quot;top&quot;:36.727674606863005,&quot;width&quot;:889.475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正文"/>
  <p:tag name="KSO_WM_UNIT_TEXT_FILL_FORE_SCHEMECOLOR_INDEX" val="1"/>
  <p:tag name="KSO_WM_UNIT_TEXT_FILL_TYPE" val="1"/>
  <p:tag name="KSO_WM_DIAGRAM_USE_COLOR_VALUE" val="{&quot;color_scheme&quot;:1,&quot;color_type&quot;:1,&quot;theme_color_indexes&quot;:[]}"/>
</p:tagLst>
</file>

<file path=ppt/tags/tag10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5_1"/>
  <p:tag name="KSO_WM_UNIT_ID" val="diagram20230322_4*n_h_h_f*1_2_5_1"/>
  <p:tag name="KSO_WM_TEMPLATE_CATEGORY" val="diagram"/>
  <p:tag name="KSO_WM_TEMPLATE_INDEX" val="20230322"/>
  <p:tag name="KSO_WM_UNIT_LAYERLEVEL" val="1_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466.6186855572858,&quot;left&quot;:50.924993896484374,&quot;top&quot;:36.727674606863005,&quot;width&quot;:889.475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正文"/>
  <p:tag name="KSO_WM_UNIT_TEXT_FILL_FORE_SCHEMECOLOR_INDEX" val="1"/>
  <p:tag name="KSO_WM_UNIT_TEXT_FILL_TYPE" val="1"/>
  <p:tag name="KSO_WM_DIAGRAM_USE_COLOR_VALUE" val="{&quot;color_scheme&quot;:1,&quot;color_type&quot;:1,&quot;theme_color_indexes&quot;:[]}"/>
</p:tagLst>
</file>

<file path=ppt/tags/tag10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22_4*n_h_h_i*1_2_2_1"/>
  <p:tag name="KSO_WM_TEMPLATE_CATEGORY" val="diagram"/>
  <p:tag name="KSO_WM_TEMPLATE_INDEX" val="20230322"/>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2_1"/>
  <p:tag name="KSO_WM_DIAGRAM_MAX_ITEMCNT" val="6"/>
  <p:tag name="KSO_WM_DIAGRAM_MIN_ITEMCNT" val="2"/>
  <p:tag name="KSO_WM_DIAGRAM_VIRTUALLY_FRAME" val="{&quot;height&quot;:466.6186855572858,&quot;left&quot;:50.924993896484374,&quot;top&quot;:36.727674606863005,&quot;width&quot;:889.4750061035156}"/>
  <p:tag name="KSO_WM_DIAGRAM_COLOR_MATCH_VALUE" val="{&quot;shape&quot;:{&quot;fill&quot;:{&quot;type&quot;:0},&quot;glow&quot;:{&quot;colorType&quot;:0},&quot;line&quot;:{&quot;gradient&quot;:[{&quot;brightness&quot;:0.949999988079071,&quot;colorType&quot;:1,&quot;foreColorIndex&quot;:5,&quot;pos&quot;:0.5600000023841858,&quot;transparency&quot;:1},{&quot;brightness&quot;:-0.11999999731779099,&quot;colorType&quot;:1,&quot;foreColorIndex&quot;:5,&quot;pos&quot;:0.2199999988079071,&quot;transparency&quot;:0.550000011920929}],&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0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22_4*n_h_h_i*1_2_3_1"/>
  <p:tag name="KSO_WM_TEMPLATE_CATEGORY" val="diagram"/>
  <p:tag name="KSO_WM_TEMPLATE_INDEX" val="20230322"/>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3_1"/>
  <p:tag name="KSO_WM_DIAGRAM_MAX_ITEMCNT" val="6"/>
  <p:tag name="KSO_WM_DIAGRAM_MIN_ITEMCNT" val="2"/>
  <p:tag name="KSO_WM_DIAGRAM_VIRTUALLY_FRAME" val="{&quot;height&quot;:466.6186855572858,&quot;left&quot;:50.924993896484374,&quot;top&quot;:36.727674606863005,&quot;width&quot;:889.4750061035156}"/>
  <p:tag name="KSO_WM_DIAGRAM_COLOR_MATCH_VALUE" val="{&quot;shape&quot;:{&quot;fill&quot;:{&quot;type&quot;:0},&quot;glow&quot;:{&quot;colorType&quot;:0},&quot;line&quot;:{&quot;gradient&quot;:[{&quot;brightness&quot;:0.949999988079071,&quot;colorType&quot;:1,&quot;foreColorIndex&quot;:5,&quot;pos&quot;:0.4099999964237213,&quot;transparency&quot;:1},{&quot;brightness&quot;:0,&quot;colorType&quot;:1,&quot;foreColorIndex&quot;:5,&quot;pos&quot;:0.09000000357627869,&quot;transparency&quot;:0.44999998807907104}],&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0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22_4*n_h_h_i*1_2_1_1"/>
  <p:tag name="KSO_WM_TEMPLATE_CATEGORY" val="diagram"/>
  <p:tag name="KSO_WM_TEMPLATE_INDEX" val="20230322"/>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1_1"/>
  <p:tag name="KSO_WM_DIAGRAM_MAX_ITEMCNT" val="6"/>
  <p:tag name="KSO_WM_DIAGRAM_MIN_ITEMCNT" val="2"/>
  <p:tag name="KSO_WM_DIAGRAM_VIRTUALLY_FRAME" val="{&quot;height&quot;:466.6186855572858,&quot;left&quot;:50.924993896484374,&quot;top&quot;:36.727674606863005,&quot;width&quot;:889.4750061035156}"/>
  <p:tag name="KSO_WM_DIAGRAM_COLOR_MATCH_VALUE" val="{&quot;shape&quot;:{&quot;fill&quot;:{&quot;type&quot;:0},&quot;glow&quot;:{&quot;colorType&quot;:0},&quot;line&quot;:{&quot;gradient&quot;:[{&quot;brightness&quot;:0.949999988079071,&quot;colorType&quot;:1,&quot;foreColorIndex&quot;:5,&quot;pos&quot;:1,&quot;transparency&quot;:1},{&quot;brightness&quot;:0,&quot;colorType&quot;:1,&quot;foreColorIndex&quot;:5,&quot;pos&quot;:0.5,&quot;transparency&quot;:0.30000001192092896}],&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0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22_4*n_h_h_i*1_2_4_1"/>
  <p:tag name="KSO_WM_TEMPLATE_CATEGORY" val="diagram"/>
  <p:tag name="KSO_WM_TEMPLATE_INDEX" val="20230322"/>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4_1"/>
  <p:tag name="KSO_WM_DIAGRAM_MAX_ITEMCNT" val="6"/>
  <p:tag name="KSO_WM_DIAGRAM_MIN_ITEMCNT" val="2"/>
  <p:tag name="KSO_WM_DIAGRAM_VIRTUALLY_FRAME" val="{&quot;height&quot;:466.6186855572858,&quot;left&quot;:50.924993896484374,&quot;top&quot;:36.727674606863005,&quot;width&quot;:889.4750061035156}"/>
  <p:tag name="KSO_WM_DIAGRAM_COLOR_MATCH_VALUE" val="{&quot;shape&quot;:{&quot;fill&quot;:{&quot;type&quot;:0},&quot;glow&quot;:{&quot;colorType&quot;:0},&quot;line&quot;:{&quot;gradient&quot;:[{&quot;brightness&quot;:0.949999988079071,&quot;colorType&quot;:1,&quot;foreColorIndex&quot;:5,&quot;pos&quot;:0.5600000023841858,&quot;transparency&quot;:1},{&quot;brightness&quot;:0,&quot;colorType&quot;:1,&quot;foreColorIndex&quot;:5,&quot;pos&quot;:0.2199999988079071,&quot;transparency&quot;:0.44999998807907104}],&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0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22_4*n_h_h_i*1_2_5_1"/>
  <p:tag name="KSO_WM_TEMPLATE_CATEGORY" val="diagram"/>
  <p:tag name="KSO_WM_TEMPLATE_INDEX" val="20230322"/>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5_1"/>
  <p:tag name="KSO_WM_DIAGRAM_MAX_ITEMCNT" val="6"/>
  <p:tag name="KSO_WM_DIAGRAM_MIN_ITEMCNT" val="2"/>
  <p:tag name="KSO_WM_DIAGRAM_VIRTUALLY_FRAME" val="{&quot;height&quot;:466.6186855572858,&quot;left&quot;:50.924993896484374,&quot;top&quot;:36.727674606863005,&quot;width&quot;:889.4750061035156}"/>
  <p:tag name="KSO_WM_DIAGRAM_COLOR_MATCH_VALUE" val="{&quot;shape&quot;:{&quot;fill&quot;:{&quot;type&quot;:0},&quot;glow&quot;:{&quot;colorType&quot;:0},&quot;line&quot;:{&quot;gradient&quot;:[{&quot;brightness&quot;:0.949999988079071,&quot;colorType&quot;:1,&quot;foreColorIndex&quot;:5,&quot;pos&quot;:0.6399999856948853,&quot;transparency&quot;:1},{&quot;brightness&quot;:0,&quot;colorType&quot;:1,&quot;foreColorIndex&quot;:5,&quot;pos&quot;:0,&quot;transparency&quot;:0.30000001192092896}],&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0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22_4*n_h_h_x*1_2_4_1"/>
  <p:tag name="KSO_WM_TEMPLATE_CATEGORY" val="diagram"/>
  <p:tag name="KSO_WM_TEMPLATE_INDEX" val="20230322"/>
  <p:tag name="KSO_WM_UNIT_LAYERLEVEL" val="1_1_1_1"/>
  <p:tag name="KSO_WM_TAG_VERSION" val="3.0"/>
  <p:tag name="KSO_WM_DIAGRAM_VERSION" val="3"/>
  <p:tag name="KSO_WM_DIAGRAM_COLOR_TRICK" val="1"/>
  <p:tag name="KSO_WM_DIAGRAM_COLOR_TEXT_CAN_REMOVE" val="n"/>
  <p:tag name="KSO_WM_UNIT_VALUE" val="95*95"/>
  <p:tag name="KSO_WM_DIAGRAM_GROUP_CODE" val="n1-1"/>
  <p:tag name="KSO_WM_UNIT_TYPE" val="n_h_h_x"/>
  <p:tag name="KSO_WM_UNIT_INDEX" val="1_2_4_1"/>
  <p:tag name="KSO_WM_DIAGRAM_MAX_ITEMCNT" val="6"/>
  <p:tag name="KSO_WM_DIAGRAM_MIN_ITEMCNT" val="2"/>
  <p:tag name="KSO_WM_DIAGRAM_VIRTUALLY_FRAME" val="{&quot;height&quot;:466.6186855572858,&quot;left&quot;:50.924993896484374,&quot;top&quot;:36.727674606863005,&quot;width&quot;:889.4750061035156}"/>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884_4*l_h_f*1_2_1"/>
  <p:tag name="KSO_WM_TEMPLATE_CATEGORY" val="diagram"/>
  <p:tag name="KSO_WM_TEMPLATE_INDEX" val="20217884"/>
  <p:tag name="KSO_WM_UNIT_LAYERLEVEL" val="1_1_1"/>
  <p:tag name="KSO_WM_TAG_VERSION" val="1.0"/>
  <p:tag name="KSO_WM_BEAUTIFY_FLAG" val="#wm#"/>
  <p:tag name="KSO_WM_UNIT_SUBTYPE" val="a"/>
  <p:tag name="KSO_WM_UNIT_PRESET_TEXT" val="单击此处输入您的正文"/>
  <p:tag name="KSO_WM_UNIT_NOCLEAR" val="0"/>
  <p:tag name="KSO_WM_DIAGRAM_GROUP_CODE" val="l1-1"/>
  <p:tag name="KSO_WM_UNIT_TYPE" val="l_h_f"/>
  <p:tag name="KSO_WM_UNIT_INDEX" val="1_2_1"/>
  <p:tag name="KSO_WM_UNIT_TEXT_FILL_FORE_SCHEMECOLOR_INDEX_BRIGHTNESS" val="0"/>
  <p:tag name="KSO_WM_UNIT_TEXT_FILL_FORE_SCHEMECOLOR_INDEX" val="13"/>
  <p:tag name="KSO_WM_UNIT_TEXT_FILL_TYPE" val="1"/>
  <p:tag name="KSO_WM_UNIT_USESOURCEFORMAT_APPLY" val="1"/>
  <p:tag name="KSO_WM_DIAGRAM_VIRTUALLY_FRAME" val="{&quot;height&quot;:361.5,&quot;left&quot;:489.15,&quot;top&quot;:54.4,&quot;width&quot;:394.65}"/>
</p:tagLst>
</file>

<file path=ppt/tags/tag110.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322_4*n_h_h_i*1_2_2_2"/>
  <p:tag name="KSO_WM_TEMPLATE_CATEGORY" val="diagram"/>
  <p:tag name="KSO_WM_TEMPLATE_INDEX" val="20230322"/>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2_2"/>
  <p:tag name="KSO_WM_DIAGRAM_MAX_ITEMCNT" val="6"/>
  <p:tag name="KSO_WM_DIAGRAM_MIN_ITEMCNT" val="2"/>
  <p:tag name="KSO_WM_DIAGRAM_VIRTUALLY_FRAME" val="{&quot;height&quot;:466.6186855572858,&quot;left&quot;:50.924993896484374,&quot;top&quot;:36.727674606863005,&quot;width&quot;:889.4750061035156}"/>
  <p:tag name="KSO_WM_DIAGRAM_COLOR_MATCH_VALUE" val="{&quot;shape&quot;:{&quot;fill&quot;:{&quot;gradient&quot;:[{&quot;brightness&quot;:0,&quot;colorType&quot;:1,&quot;foreColorIndex&quot;:5,&quot;pos&quot;:0.5400000214576721,&quot;transparency&quot;:0},{&quot;brightness&quot;:0.4000000059604645,&quot;colorType&quot;:1,&quot;foreColorIndex&quot;:5,&quot;pos&quot;:0,&quot;transparency&quot;:0},{&quot;brightness&quot;:0,&quot;colorType&quot;:1,&quot;foreColorIndex&quot;:5,&quot;pos&quot;:0.8100000023841858,&quot;transparency&quot;:0},{&quot;brightness&quot;:0,&quot;colorType&quot;:1,&quot;foreColorIndex&quot;:5,&quot;pos&quot;:1,&quot;transparency&quot;:0}],&quot;type&quot;:3},&quot;glow&quot;:{&quot;colorType&quot;:0},&quot;line&quot;:{&quot;gradient&quot;:[{&quot;brightness&quot;:0,&quot;colorType&quot;:2,&quot;pos&quot;:0.3700000047683716,&quot;rgb&quot;:&quot;#ffffff&quot;,&quot;transparency&quot;:0},{&quot;brightness&quot;:0.550000011920929,&quot;colorType&quot;:1,&quot;foreColorIndex&quot;:5,&quot;pos&quot;:0,&quot;transparency&quot;:0},{&quot;brightness&quot;:0,&quot;colorType&quot;:2,&quot;pos&quot;:1,&quot;rgb&quot;:&quot;#ffffff&quot;,&quot;transparency&quot;:0},{&quot;brightness&quot;:0.699999988079071,&quot;colorType&quot;:1,&quot;foreColorIndex&quot;:5,&quot;pos&quot;:0.7099999785423279,&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11.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322_4*n_h_h_i*1_2_1_2"/>
  <p:tag name="KSO_WM_TEMPLATE_CATEGORY" val="diagram"/>
  <p:tag name="KSO_WM_TEMPLATE_INDEX" val="20230322"/>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1_2"/>
  <p:tag name="KSO_WM_DIAGRAM_MAX_ITEMCNT" val="6"/>
  <p:tag name="KSO_WM_DIAGRAM_MIN_ITEMCNT" val="2"/>
  <p:tag name="KSO_WM_DIAGRAM_VIRTUALLY_FRAME" val="{&quot;height&quot;:466.6186855572858,&quot;left&quot;:50.924993896484374,&quot;top&quot;:36.727674606863005,&quot;width&quot;:889.4750061035156}"/>
  <p:tag name="KSO_WM_DIAGRAM_COLOR_MATCH_VALUE" val="{&quot;shape&quot;:{&quot;fill&quot;:{&quot;gradient&quot;:[{&quot;brightness&quot;:0,&quot;colorType&quot;:1,&quot;foreColorIndex&quot;:5,&quot;pos&quot;:0.5400000214576721,&quot;transparency&quot;:0},{&quot;brightness&quot;:0.4000000059604645,&quot;colorType&quot;:1,&quot;foreColorIndex&quot;:5,&quot;pos&quot;:0,&quot;transparency&quot;:0},{&quot;brightness&quot;:0,&quot;colorType&quot;:1,&quot;foreColorIndex&quot;:5,&quot;pos&quot;:0.8100000023841858,&quot;transparency&quot;:0},{&quot;brightness&quot;:0,&quot;colorType&quot;:1,&quot;foreColorIndex&quot;:5,&quot;pos&quot;:1,&quot;transparency&quot;:0}],&quot;type&quot;:3},&quot;glow&quot;:{&quot;colorType&quot;:0},&quot;line&quot;:{&quot;gradient&quot;:[{&quot;brightness&quot;:0,&quot;colorType&quot;:2,&quot;pos&quot;:0.3700000047683716,&quot;rgb&quot;:&quot;#ffffff&quot;,&quot;transparency&quot;:0},{&quot;brightness&quot;:0.550000011920929,&quot;colorType&quot;:1,&quot;foreColorIndex&quot;:5,&quot;pos&quot;:0,&quot;transparency&quot;:0},{&quot;brightness&quot;:0,&quot;colorType&quot;:2,&quot;pos&quot;:1,&quot;rgb&quot;:&quot;#ffffff&quot;,&quot;transparency&quot;:0},{&quot;brightness&quot;:0.699999988079071,&quot;colorType&quot;:1,&quot;foreColorIndex&quot;:5,&quot;pos&quot;:0.7099999785423279,&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1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22_4*n_h_h_x*1_2_2_1"/>
  <p:tag name="KSO_WM_TEMPLATE_CATEGORY" val="diagram"/>
  <p:tag name="KSO_WM_TEMPLATE_INDEX" val="20230322"/>
  <p:tag name="KSO_WM_UNIT_LAYERLEVEL" val="1_1_1_1"/>
  <p:tag name="KSO_WM_TAG_VERSION" val="3.0"/>
  <p:tag name="KSO_WM_DIAGRAM_VERSION" val="3"/>
  <p:tag name="KSO_WM_DIAGRAM_COLOR_TRICK" val="1"/>
  <p:tag name="KSO_WM_DIAGRAM_COLOR_TEXT_CAN_REMOVE" val="n"/>
  <p:tag name="KSO_WM_UNIT_VALUE" val="95*95"/>
  <p:tag name="KSO_WM_DIAGRAM_GROUP_CODE" val="n1-1"/>
  <p:tag name="KSO_WM_UNIT_TYPE" val="n_h_h_x"/>
  <p:tag name="KSO_WM_UNIT_INDEX" val="1_2_2_1"/>
  <p:tag name="KSO_WM_DIAGRAM_MAX_ITEMCNT" val="6"/>
  <p:tag name="KSO_WM_DIAGRAM_MIN_ITEMCNT" val="2"/>
  <p:tag name="KSO_WM_DIAGRAM_VIRTUALLY_FRAME" val="{&quot;height&quot;:466.6186855572858,&quot;left&quot;:50.924993896484374,&quot;top&quot;:36.727674606863005,&quot;width&quot;:889.4750061035156}"/>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11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22_4*n_h_h_x*1_2_1_1"/>
  <p:tag name="KSO_WM_TEMPLATE_CATEGORY" val="diagram"/>
  <p:tag name="KSO_WM_TEMPLATE_INDEX" val="20230322"/>
  <p:tag name="KSO_WM_UNIT_LAYERLEVEL" val="1_1_1_1"/>
  <p:tag name="KSO_WM_TAG_VERSION" val="3.0"/>
  <p:tag name="KSO_WM_DIAGRAM_VERSION" val="3"/>
  <p:tag name="KSO_WM_DIAGRAM_COLOR_TRICK" val="1"/>
  <p:tag name="KSO_WM_DIAGRAM_COLOR_TEXT_CAN_REMOVE" val="n"/>
  <p:tag name="KSO_WM_UNIT_VALUE" val="95*95"/>
  <p:tag name="KSO_WM_DIAGRAM_GROUP_CODE" val="n1-1"/>
  <p:tag name="KSO_WM_UNIT_TYPE" val="n_h_h_x"/>
  <p:tag name="KSO_WM_UNIT_INDEX" val="1_2_1_1"/>
  <p:tag name="KSO_WM_DIAGRAM_MAX_ITEMCNT" val="6"/>
  <p:tag name="KSO_WM_DIAGRAM_MIN_ITEMCNT" val="2"/>
  <p:tag name="KSO_WM_DIAGRAM_VIRTUALLY_FRAME" val="{&quot;height&quot;:466.6186855572858,&quot;left&quot;:50.924993896484374,&quot;top&quot;:36.727674606863005,&quot;width&quot;:889.4750061035156}"/>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11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0322_4*n_h_h_f*1_2_2_1"/>
  <p:tag name="KSO_WM_TEMPLATE_CATEGORY" val="diagram"/>
  <p:tag name="KSO_WM_TEMPLATE_INDEX" val="20230322"/>
  <p:tag name="KSO_WM_UNIT_LAYERLEVEL" val="1_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466.6186855572858,&quot;left&quot;:50.924993896484374,&quot;top&quot;:36.727674606863005,&quot;width&quot;:889.475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正文"/>
  <p:tag name="KSO_WM_UNIT_TEXT_FILL_FORE_SCHEMECOLOR_INDEX" val="1"/>
  <p:tag name="KSO_WM_UNIT_TEXT_FILL_TYPE" val="1"/>
  <p:tag name="KSO_WM_DIAGRAM_USE_COLOR_VALUE" val="{&quot;color_scheme&quot;:1,&quot;color_type&quot;:1,&quot;theme_color_indexes&quot;:[]}"/>
</p:tagLst>
</file>

<file path=ppt/tags/tag11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0322_4*n_h_h_f*1_2_1_1"/>
  <p:tag name="KSO_WM_TEMPLATE_CATEGORY" val="diagram"/>
  <p:tag name="KSO_WM_TEMPLATE_INDEX" val="20230322"/>
  <p:tag name="KSO_WM_UNIT_LAYERLEVEL" val="1_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466.6186855572858,&quot;left&quot;:50.924993896484374,&quot;top&quot;:36.727674606863005,&quot;width&quot;:889.475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正文"/>
  <p:tag name="KSO_WM_UNIT_TEXT_FILL_FORE_SCHEMECOLOR_INDEX" val="1"/>
  <p:tag name="KSO_WM_UNIT_TEXT_FILL_TYPE" val="1"/>
  <p:tag name="KSO_WM_DIAGRAM_USE_COLOR_VALUE" val="{&quot;color_scheme&quot;:1,&quot;color_type&quot;:1,&quot;theme_color_indexes&quot;:[]}"/>
</p:tagLst>
</file>

<file path=ppt/tags/tag11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22_4*n_h_h_x*1_2_3_1"/>
  <p:tag name="KSO_WM_TEMPLATE_CATEGORY" val="diagram"/>
  <p:tag name="KSO_WM_TEMPLATE_INDEX" val="20230322"/>
  <p:tag name="KSO_WM_UNIT_LAYERLEVEL" val="1_1_1_1"/>
  <p:tag name="KSO_WM_TAG_VERSION" val="3.0"/>
  <p:tag name="KSO_WM_UNIT_VALUE" val="95*95"/>
  <p:tag name="KSO_WM_DIAGRAM_GROUP_CODE" val="n1-1"/>
  <p:tag name="KSO_WM_UNIT_TYPE" val="n_h_h_x"/>
  <p:tag name="KSO_WM_UNIT_INDEX" val="1_2_3_1"/>
  <p:tag name="KSO_WM_DIAGRAM_VERSION" val="3"/>
  <p:tag name="KSO_WM_DIAGRAM_COLOR_TRICK" val="1"/>
  <p:tag name="KSO_WM_DIAGRAM_COLOR_TEXT_CAN_REMOVE" val="n"/>
  <p:tag name="KSO_WM_DIAGRAM_MAX_ITEMCNT" val="6"/>
  <p:tag name="KSO_WM_DIAGRAM_MIN_ITEMCNT" val="2"/>
  <p:tag name="KSO_WM_DIAGRAM_VIRTUALLY_FRAME" val="{&quot;height&quot;:466.6186855572858,&quot;left&quot;:50.924993896484374,&quot;top&quot;:36.727674606863005,&quot;width&quot;:889.4750061035156}"/>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11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5_1"/>
  <p:tag name="KSO_WM_UNIT_ID" val="diagram20230322_4*n_h_h_f*1_2_5_1"/>
  <p:tag name="KSO_WM_TEMPLATE_CATEGORY" val="diagram"/>
  <p:tag name="KSO_WM_TEMPLATE_INDEX" val="20230322"/>
  <p:tag name="KSO_WM_UNIT_LAYERLEVEL" val="1_1_1_1"/>
  <p:tag name="KSO_WM_TAG_VERSION" val="3.0"/>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466.6186855572858,&quot;left&quot;:50.924993896484374,&quot;top&quot;:36.727674606863005,&quot;width&quot;:858.2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正文"/>
  <p:tag name="KSO_WM_UNIT_TEXT_FILL_FORE_SCHEMECOLOR_INDEX" val="1"/>
  <p:tag name="KSO_WM_UNIT_TEXT_FILL_TYPE" val="1"/>
  <p:tag name="KSO_WM_DIAGRAM_USE_COLOR_VALUE" val="{&quot;color_scheme&quot;:1,&quot;color_type&quot;:1,&quot;theme_color_indexes&quot;:[]}"/>
</p:tagLst>
</file>

<file path=ppt/tags/tag118.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95"/>
  <p:tag name="KSO_WM_UNIT_LINE_FORE_SCHEMECOLOR_INDEX_1" val="5"/>
  <p:tag name="KSO_WM_UNIT_LINE_FORE_SCHEMECOLOR_INDEX_1_POS" val="0.09"/>
  <p:tag name="KSO_WM_UNIT_LINE_FORE_SCHEMECOLOR_INDEX_1_TRANS" val="0.3"/>
  <p:tag name="KSO_WM_UNIT_HIGHLIGHT" val="0"/>
  <p:tag name="KSO_WM_UNIT_COMPATIBLE" val="0"/>
  <p:tag name="KSO_WM_UNIT_DIAGRAM_ISNUMVISUAL" val="0"/>
  <p:tag name="KSO_WM_UNIT_DIAGRAM_ISREFERUNIT" val="0"/>
  <p:tag name="KSO_WM_UNIT_ID" val="diagram20230322_4*n_h_h_i*1_2_4_2"/>
  <p:tag name="KSO_WM_TEMPLATE_CATEGORY" val="diagram"/>
  <p:tag name="KSO_WM_TEMPLATE_INDEX" val="20230322"/>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4_2"/>
  <p:tag name="KSO_WM_DIAGRAM_MAX_ITEMCNT" val="6"/>
  <p:tag name="KSO_WM_DIAGRAM_MIN_ITEMCNT" val="2"/>
  <p:tag name="KSO_WM_DIAGRAM_VIRTUALLY_FRAME" val="{&quot;height&quot;:466.6186855572858,&quot;left&quot;:50.924993896484374,&quot;top&quot;:36.727674606863005,&quot;width&quot;:889.4750061035156}"/>
  <p:tag name="KSO_WM_DIAGRAM_COLOR_MATCH_VALUE" val="{&quot;shape&quot;:{&quot;fill&quot;:{&quot;gradient&quot;:[{&quot;brightness&quot;:0,&quot;colorType&quot;:1,&quot;foreColorIndex&quot;:5,&quot;pos&quot;:0.5400000214576721,&quot;transparency&quot;:0},{&quot;brightness&quot;:0.4000000059604645,&quot;colorType&quot;:1,&quot;foreColorIndex&quot;:5,&quot;pos&quot;:0,&quot;transparency&quot;:0},{&quot;brightness&quot;:0,&quot;colorType&quot;:1,&quot;foreColorIndex&quot;:5,&quot;pos&quot;:0.8100000023841858,&quot;transparency&quot;:0},{&quot;brightness&quot;:0,&quot;colorType&quot;:1,&quot;foreColorIndex&quot;:5,&quot;pos&quot;:1,&quot;transparency&quot;:0}],&quot;type&quot;:3},&quot;glow&quot;:{&quot;colorType&quot;:0},&quot;line&quot;:{&quot;gradient&quot;:[{&quot;brightness&quot;:0,&quot;colorType&quot;:2,&quot;pos&quot;:0.3700000047683716,&quot;rgb&quot;:&quot;#ffffff&quot;,&quot;transparency&quot;:0},{&quot;brightness&quot;:0.550000011920929,&quot;colorType&quot;:1,&quot;foreColorIndex&quot;:5,&quot;pos&quot;:0,&quot;transparency&quot;:0},{&quot;brightness&quot;:0,&quot;colorType&quot;:2,&quot;pos&quot;:1,&quot;rgb&quot;:&quot;#ffffff&quot;,&quot;transparency&quot;:0},{&quot;brightness&quot;:0.699999988079071,&quot;colorType&quot;:1,&quot;foreColorIndex&quot;:5,&quot;pos&quot;:0.7099999785423279,&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1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4_1"/>
  <p:tag name="KSO_WM_UNIT_ID" val="diagram20230322_4*n_h_h_f*1_2_4_1"/>
  <p:tag name="KSO_WM_TEMPLATE_CATEGORY" val="diagram"/>
  <p:tag name="KSO_WM_TEMPLATE_INDEX" val="20230322"/>
  <p:tag name="KSO_WM_UNIT_LAYERLEVEL" val="1_1_1_1"/>
  <p:tag name="KSO_WM_TAG_VERSION" val="3.0"/>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466.6186855572858,&quot;left&quot;:50.924993896484374,&quot;top&quot;:36.727674606863005,&quot;width&quot;:889.475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正文"/>
  <p:tag name="KSO_WM_UNIT_TEXT_FILL_FORE_SCHEMECOLOR_INDEX" val="1"/>
  <p:tag name="KSO_WM_UNIT_TEXT_FILL_TYPE" val="1"/>
  <p:tag name="KSO_WM_DIAGRAM_USE_COLOR_VALUE" val="{&quot;color_scheme&quot;:1,&quot;color_type&quot;:1,&quot;theme_color_indexes&quot;:[]}"/>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884_4*l_h_i*1_3_1"/>
  <p:tag name="KSO_WM_TEMPLATE_CATEGORY" val="diagram"/>
  <p:tag name="KSO_WM_TEMPLATE_INDEX" val="20217884"/>
  <p:tag name="KSO_WM_UNIT_LAYERLEVEL" val="1_1_1"/>
  <p:tag name="KSO_WM_TAG_VERSION" val="1.0"/>
  <p:tag name="KSO_WM_BEAUTIFY_FLAG" val="#wm#"/>
  <p:tag name="KSO_WM_DIAGRAM_GROUP_CODE" val="l1-1"/>
  <p:tag name="KSO_WM_UNIT_SUBTYPE" val="d"/>
  <p:tag name="KSO_WM_UNIT_TYPE" val="l_h_i"/>
  <p:tag name="KSO_WM_UNIT_INDEX" val="1_3_1"/>
  <p:tag name="KSO_WM_UNIT_TEXT_FILL_FORE_SCHEMECOLOR_INDEX_BRIGHTNESS" val="0"/>
  <p:tag name="KSO_WM_UNIT_TEXT_FILL_FORE_SCHEMECOLOR_INDEX" val="5"/>
  <p:tag name="KSO_WM_UNIT_TEXT_FILL_TYPE" val="1"/>
  <p:tag name="KSO_WM_UNIT_USESOURCEFORMAT_APPLY" val="1"/>
  <p:tag name="KSO_WM_DIAGRAM_VIRTUALLY_FRAME" val="{&quot;height&quot;:361.5,&quot;left&quot;:489.15,&quot;top&quot;:54.4,&quot;width&quot;:394.65}"/>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322_4*n_h_h_x*1_2_4_1"/>
  <p:tag name="KSO_WM_TEMPLATE_CATEGORY" val="diagram"/>
  <p:tag name="KSO_WM_TEMPLATE_INDEX" val="20230322"/>
  <p:tag name="KSO_WM_UNIT_LAYERLEVEL" val="1_1_1_1"/>
  <p:tag name="KSO_WM_TAG_VERSION" val="3.0"/>
  <p:tag name="KSO_WM_DIAGRAM_VERSION" val="3"/>
  <p:tag name="KSO_WM_DIAGRAM_COLOR_TRICK" val="1"/>
  <p:tag name="KSO_WM_DIAGRAM_COLOR_TEXT_CAN_REMOVE" val="n"/>
  <p:tag name="KSO_WM_UNIT_VALUE" val="95*95"/>
  <p:tag name="KSO_WM_DIAGRAM_GROUP_CODE" val="n1-1"/>
  <p:tag name="KSO_WM_UNIT_TYPE" val="n_h_h_x"/>
  <p:tag name="KSO_WM_UNIT_INDEX" val="1_2_4_1"/>
  <p:tag name="KSO_WM_DIAGRAM_MAX_ITEMCNT" val="6"/>
  <p:tag name="KSO_WM_DIAGRAM_MIN_ITEMCNT" val="2"/>
  <p:tag name="KSO_WM_DIAGRAM_VIRTUALLY_FRAME" val="{&quot;height&quot;:466.6186855572858,&quot;left&quot;:50.924993896484374,&quot;top&quot;:36.727674606863005,&quot;width&quot;:889.4750061035156}"/>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884_4*l_h_f*1_3_1"/>
  <p:tag name="KSO_WM_TEMPLATE_CATEGORY" val="diagram"/>
  <p:tag name="KSO_WM_TEMPLATE_INDEX" val="20217884"/>
  <p:tag name="KSO_WM_UNIT_LAYERLEVEL" val="1_1_1"/>
  <p:tag name="KSO_WM_TAG_VERSION" val="1.0"/>
  <p:tag name="KSO_WM_BEAUTIFY_FLAG" val="#wm#"/>
  <p:tag name="KSO_WM_UNIT_SUBTYPE" val="a"/>
  <p:tag name="KSO_WM_UNIT_PRESET_TEXT" val="单击此处输入您的正文"/>
  <p:tag name="KSO_WM_UNIT_NOCLEAR" val="0"/>
  <p:tag name="KSO_WM_DIAGRAM_GROUP_CODE" val="l1-1"/>
  <p:tag name="KSO_WM_UNIT_TYPE" val="l_h_f"/>
  <p:tag name="KSO_WM_UNIT_INDEX" val="1_3_1"/>
  <p:tag name="KSO_WM_UNIT_TEXT_FILL_FORE_SCHEMECOLOR_INDEX_BRIGHTNESS" val="0"/>
  <p:tag name="KSO_WM_UNIT_TEXT_FILL_FORE_SCHEMECOLOR_INDEX" val="13"/>
  <p:tag name="KSO_WM_UNIT_TEXT_FILL_TYPE" val="1"/>
  <p:tag name="KSO_WM_UNIT_USESOURCEFORMAT_APPLY" val="1"/>
  <p:tag name="KSO_WM_DIAGRAM_VIRTUALLY_FRAME" val="{&quot;height&quot;:361.5,&quot;left&quot;:489.15,&quot;top&quot;:54.4,&quot;width&quot;:394.65}"/>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884_4*l_h_i*1_4_1"/>
  <p:tag name="KSO_WM_TEMPLATE_CATEGORY" val="diagram"/>
  <p:tag name="KSO_WM_TEMPLATE_INDEX" val="20217884"/>
  <p:tag name="KSO_WM_UNIT_LAYERLEVEL" val="1_1_1"/>
  <p:tag name="KSO_WM_TAG_VERSION" val="1.0"/>
  <p:tag name="KSO_WM_BEAUTIFY_FLAG" val="#wm#"/>
  <p:tag name="KSO_WM_DIAGRAM_GROUP_CODE" val="l1-1"/>
  <p:tag name="KSO_WM_UNIT_SUBTYPE" val="d"/>
  <p:tag name="KSO_WM_UNIT_TYPE" val="l_h_i"/>
  <p:tag name="KSO_WM_UNIT_INDEX" val="1_4_1"/>
  <p:tag name="KSO_WM_UNIT_TEXT_FILL_FORE_SCHEMECOLOR_INDEX_BRIGHTNESS" val="0"/>
  <p:tag name="KSO_WM_UNIT_TEXT_FILL_FORE_SCHEMECOLOR_INDEX" val="5"/>
  <p:tag name="KSO_WM_UNIT_TEXT_FILL_TYPE" val="1"/>
  <p:tag name="KSO_WM_UNIT_USESOURCEFORMAT_APPLY" val="1"/>
  <p:tag name="KSO_WM_DIAGRAM_VIRTUALLY_FRAME" val="{&quot;height&quot;:361.5,&quot;left&quot;:489.15,&quot;top&quot;:54.4,&quot;width&quot;:394.65}"/>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884_4*l_h_f*1_4_1"/>
  <p:tag name="KSO_WM_TEMPLATE_CATEGORY" val="diagram"/>
  <p:tag name="KSO_WM_TEMPLATE_INDEX" val="20217884"/>
  <p:tag name="KSO_WM_UNIT_LAYERLEVEL" val="1_1_1"/>
  <p:tag name="KSO_WM_TAG_VERSION" val="1.0"/>
  <p:tag name="KSO_WM_BEAUTIFY_FLAG" val="#wm#"/>
  <p:tag name="KSO_WM_UNIT_SUBTYPE" val="a"/>
  <p:tag name="KSO_WM_UNIT_PRESET_TEXT" val="单击此处输入您的正文"/>
  <p:tag name="KSO_WM_UNIT_NOCLEAR" val="0"/>
  <p:tag name="KSO_WM_DIAGRAM_GROUP_CODE" val="l1-1"/>
  <p:tag name="KSO_WM_UNIT_TYPE" val="l_h_f"/>
  <p:tag name="KSO_WM_UNIT_INDEX" val="1_4_1"/>
  <p:tag name="KSO_WM_UNIT_TEXT_FILL_FORE_SCHEMECOLOR_INDEX_BRIGHTNESS" val="0"/>
  <p:tag name="KSO_WM_UNIT_TEXT_FILL_FORE_SCHEMECOLOR_INDEX" val="13"/>
  <p:tag name="KSO_WM_UNIT_TEXT_FILL_TYPE" val="1"/>
  <p:tag name="KSO_WM_UNIT_USESOURCEFORMAT_APPLY" val="1"/>
  <p:tag name="KSO_WM_DIAGRAM_VIRTUALLY_FRAME" val="{&quot;height&quot;:361.5,&quot;left&quot;:489.15,&quot;top&quot;:54.4,&quot;width&quot;:394.65}"/>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884_4*l_h_i*1_5_1"/>
  <p:tag name="KSO_WM_TEMPLATE_CATEGORY" val="diagram"/>
  <p:tag name="KSO_WM_TEMPLATE_INDEX" val="20217884"/>
  <p:tag name="KSO_WM_UNIT_LAYERLEVEL" val="1_1_1"/>
  <p:tag name="KSO_WM_TAG_VERSION" val="1.0"/>
  <p:tag name="KSO_WM_BEAUTIFY_FLAG" val="#wm#"/>
  <p:tag name="KSO_WM_DIAGRAM_GROUP_CODE" val="l1-1"/>
  <p:tag name="KSO_WM_UNIT_SUBTYPE" val="d"/>
  <p:tag name="KSO_WM_UNIT_TYPE" val="l_h_i"/>
  <p:tag name="KSO_WM_UNIT_INDEX" val="1_5_1"/>
  <p:tag name="KSO_WM_UNIT_TEXT_FILL_FORE_SCHEMECOLOR_INDEX_BRIGHTNESS" val="0"/>
  <p:tag name="KSO_WM_UNIT_TEXT_FILL_FORE_SCHEMECOLOR_INDEX" val="5"/>
  <p:tag name="KSO_WM_UNIT_TEXT_FILL_TYPE" val="1"/>
  <p:tag name="KSO_WM_UNIT_USESOURCEFORMAT_APPLY" val="1"/>
  <p:tag name="KSO_WM_DIAGRAM_VIRTUALLY_FRAME" val="{&quot;height&quot;:361.5,&quot;left&quot;:489.15,&quot;top&quot;:54.4,&quot;width&quot;:394.65}"/>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884_4*l_h_f*1_5_1"/>
  <p:tag name="KSO_WM_TEMPLATE_CATEGORY" val="diagram"/>
  <p:tag name="KSO_WM_TEMPLATE_INDEX" val="20217884"/>
  <p:tag name="KSO_WM_UNIT_LAYERLEVEL" val="1_1_1"/>
  <p:tag name="KSO_WM_TAG_VERSION" val="1.0"/>
  <p:tag name="KSO_WM_BEAUTIFY_FLAG" val="#wm#"/>
  <p:tag name="KSO_WM_UNIT_SUBTYPE" val="a"/>
  <p:tag name="KSO_WM_UNIT_PRESET_TEXT" val="单击此处输入您的正文"/>
  <p:tag name="KSO_WM_UNIT_NOCLEAR" val="0"/>
  <p:tag name="KSO_WM_DIAGRAM_GROUP_CODE" val="l1-1"/>
  <p:tag name="KSO_WM_UNIT_TYPE" val="l_h_f"/>
  <p:tag name="KSO_WM_UNIT_INDEX" val="1_5_1"/>
  <p:tag name="KSO_WM_UNIT_TEXT_FILL_FORE_SCHEMECOLOR_INDEX_BRIGHTNESS" val="0"/>
  <p:tag name="KSO_WM_UNIT_TEXT_FILL_FORE_SCHEMECOLOR_INDEX" val="13"/>
  <p:tag name="KSO_WM_UNIT_TEXT_FILL_TYPE" val="1"/>
  <p:tag name="KSO_WM_UNIT_USESOURCEFORMAT_APPLY" val="1"/>
  <p:tag name="KSO_WM_DIAGRAM_VIRTUALLY_FRAME" val="{&quot;height&quot;:361.5,&quot;left&quot;:489.15,&quot;top&quot;:54.4,&quot;width&quot;:394.65}"/>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884_4*l_h_i*1_6_1"/>
  <p:tag name="KSO_WM_TEMPLATE_CATEGORY" val="diagram"/>
  <p:tag name="KSO_WM_TEMPLATE_INDEX" val="20217884"/>
  <p:tag name="KSO_WM_UNIT_LAYERLEVEL" val="1_1_1"/>
  <p:tag name="KSO_WM_TAG_VERSION" val="1.0"/>
  <p:tag name="KSO_WM_BEAUTIFY_FLAG" val="#wm#"/>
  <p:tag name="KSO_WM_DIAGRAM_GROUP_CODE" val="l1-1"/>
  <p:tag name="KSO_WM_UNIT_SUBTYPE" val="d"/>
  <p:tag name="KSO_WM_UNIT_TYPE" val="l_h_i"/>
  <p:tag name="KSO_WM_UNIT_INDEX" val="1_6_1"/>
  <p:tag name="KSO_WM_UNIT_TEXT_FILL_FORE_SCHEMECOLOR_INDEX_BRIGHTNESS" val="0"/>
  <p:tag name="KSO_WM_UNIT_TEXT_FILL_FORE_SCHEMECOLOR_INDEX" val="5"/>
  <p:tag name="KSO_WM_UNIT_TEXT_FILL_TYPE" val="1"/>
  <p:tag name="KSO_WM_UNIT_USESOURCEFORMAT_APPLY" val="1"/>
  <p:tag name="KSO_WM_DIAGRAM_VIRTUALLY_FRAME" val="{&quot;height&quot;:361.5,&quot;left&quot;:489.15,&quot;top&quot;:54.4,&quot;width&quot;:394.65}"/>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884_4*l_h_f*1_6_1"/>
  <p:tag name="KSO_WM_TEMPLATE_CATEGORY" val="diagram"/>
  <p:tag name="KSO_WM_TEMPLATE_INDEX" val="20217884"/>
  <p:tag name="KSO_WM_UNIT_LAYERLEVEL" val="1_1_1"/>
  <p:tag name="KSO_WM_TAG_VERSION" val="1.0"/>
  <p:tag name="KSO_WM_BEAUTIFY_FLAG" val="#wm#"/>
  <p:tag name="KSO_WM_UNIT_SUBTYPE" val="a"/>
  <p:tag name="KSO_WM_UNIT_PRESET_TEXT" val="单击此处输入您的正文"/>
  <p:tag name="KSO_WM_UNIT_NOCLEAR" val="0"/>
  <p:tag name="KSO_WM_DIAGRAM_GROUP_CODE" val="l1-1"/>
  <p:tag name="KSO_WM_UNIT_TYPE" val="l_h_f"/>
  <p:tag name="KSO_WM_UNIT_INDEX" val="1_6_1"/>
  <p:tag name="KSO_WM_UNIT_TEXT_FILL_FORE_SCHEMECOLOR_INDEX_BRIGHTNESS" val="0"/>
  <p:tag name="KSO_WM_UNIT_TEXT_FILL_FORE_SCHEMECOLOR_INDEX" val="13"/>
  <p:tag name="KSO_WM_UNIT_TEXT_FILL_TYPE" val="1"/>
  <p:tag name="KSO_WM_UNIT_USESOURCEFORMAT_APPLY" val="1"/>
  <p:tag name="KSO_WM_DIAGRAM_VIRTUALLY_FRAME" val="{&quot;height&quot;:361.5,&quot;left&quot;:489.15,&quot;top&quot;:54.4,&quot;width&quot;:394.65}"/>
</p:tagLst>
</file>

<file path=ppt/tags/tag2.xml><?xml version="1.0" encoding="utf-8"?>
<p:tagLst xmlns:p="http://schemas.openxmlformats.org/presentationml/2006/main">
  <p:tag name="TABLE_ENDDRAG_ORIGIN_RECT" val="40*15"/>
  <p:tag name="TABLE_ENDDRAG_RECT" val="99*216*40*15"/>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315_2*l_h_i*1_3_1"/>
  <p:tag name="KSO_WM_TEMPLATE_CATEGORY" val="diagram"/>
  <p:tag name="KSO_WM_TEMPLATE_INDEX" val="20230315"/>
  <p:tag name="KSO_WM_UNIT_LAYERLEVEL" val="1_1_1"/>
  <p:tag name="KSO_WM_TAG_VERSION" val="3.0"/>
  <p:tag name="KSO_WM_DIAGRAM_VERSION" val="3"/>
  <p:tag name="KSO_WM_DIAGRAM_COLOR_TRICK" val="2"/>
  <p:tag name="KSO_WM_DIAGRAM_COLOR_TEXT_CAN_REMOVE" val="n"/>
  <p:tag name="KSO_WM_DIAGRAM_GROUP_CODE" val="l1-1"/>
  <p:tag name="KSO_WM_UNIT_SUBTYPE" val="d"/>
  <p:tag name="KSO_WM_UNIT_TYPE" val="l_h_i"/>
  <p:tag name="KSO_WM_UNIT_INDEX" val="1_3_1"/>
  <p:tag name="KSO_WM_DIAGRAM_MAX_ITEMCNT" val="6"/>
  <p:tag name="KSO_WM_DIAGRAM_MIN_ITEMCNT" val="2"/>
  <p:tag name="KSO_WM_DIAGRAM_VIRTUALLY_FRAME" val="{&quot;height&quot;:400.6000030517578,&quot;left&quot;:25.7,&quot;top&quot;:64.75,&quot;width&quot;:874.7250393700788}"/>
  <p:tag name="KSO_WM_DIAGRAM_COLOR_MATCH_VALUE" val="{&quot;shape&quot;:{&quot;fill&quot;:{&quot;gradient&quot;:[{&quot;brightness&quot;:0.4000000059604645,&quot;colorType&quot;:1,&quot;foreColorIndex&quot;:5,&quot;pos&quot;:0,&quot;transparency&quot;:0},{&quot;brightness&quot;:0,&quot;colorType&quot;:1,&quot;foreColorIndex&quot;:5,&quot;pos&quot;:1,&quot;transparency&quot;:0},{&quot;brightness&quot;:0,&quot;colorType&quot;:1,&quot;foreColorIndex&quot;:5,&quot;pos&quot;:0.5,&quot;transparency&quot;:0}],&quot;type&quot;:3},&quot;glow&quot;:{&quot;colorType&quot;:0},&quot;line&quot;:{&quot;solidLine&quot;:{&quot;brightness&quot;:0,&quot;colorType&quot;:1,&quot;foreColorIndex&quot;:5,&quot;transparency&quot;:0},&quot;type&quot;:1},&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3"/>
  <p:tag name="KSO_WM_UNIT_FILL_TYPE" val="3"/>
  <p:tag name="KSO_WM_UNIT_LINE_FORE_SCHEMECOLOR_INDEX" val="5"/>
  <p:tag name="KSO_WM_DIAGRAM_USE_COLOR_VALUE" val="{&quot;color_scheme&quot;:1,&quot;color_type&quot;:1,&quot;theme_color_indexes&quot;:[]}"/>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315_2*l_h_i*1_3_1"/>
  <p:tag name="KSO_WM_TEMPLATE_CATEGORY" val="diagram"/>
  <p:tag name="KSO_WM_TEMPLATE_INDEX" val="20230315"/>
  <p:tag name="KSO_WM_UNIT_LAYERLEVEL" val="1_1_1"/>
  <p:tag name="KSO_WM_TAG_VERSION" val="3.0"/>
  <p:tag name="KSO_WM_DIAGRAM_VERSION" val="3"/>
  <p:tag name="KSO_WM_DIAGRAM_COLOR_TRICK" val="2"/>
  <p:tag name="KSO_WM_DIAGRAM_COLOR_TEXT_CAN_REMOVE" val="n"/>
  <p:tag name="KSO_WM_DIAGRAM_GROUP_CODE" val="l1-1"/>
  <p:tag name="KSO_WM_UNIT_SUBTYPE" val="d"/>
  <p:tag name="KSO_WM_UNIT_TYPE" val="l_h_i"/>
  <p:tag name="KSO_WM_UNIT_INDEX" val="1_3_1"/>
  <p:tag name="KSO_WM_DIAGRAM_MAX_ITEMCNT" val="6"/>
  <p:tag name="KSO_WM_DIAGRAM_MIN_ITEMCNT" val="2"/>
  <p:tag name="KSO_WM_DIAGRAM_VIRTUALLY_FRAME" val="{&quot;height&quot;:400.6000030517578,&quot;left&quot;:25.7,&quot;top&quot;:64.75,&quot;width&quot;:874.7250393700788}"/>
  <p:tag name="KSO_WM_DIAGRAM_COLOR_MATCH_VALUE" val="{&quot;shape&quot;:{&quot;fill&quot;:{&quot;gradient&quot;:[{&quot;brightness&quot;:0.4000000059604645,&quot;colorType&quot;:1,&quot;foreColorIndex&quot;:5,&quot;pos&quot;:0,&quot;transparency&quot;:0},{&quot;brightness&quot;:0,&quot;colorType&quot;:1,&quot;foreColorIndex&quot;:5,&quot;pos&quot;:1,&quot;transparency&quot;:0},{&quot;brightness&quot;:0,&quot;colorType&quot;:1,&quot;foreColorIndex&quot;:5,&quot;pos&quot;:0.5,&quot;transparency&quot;:0}],&quot;type&quot;:3},&quot;glow&quot;:{&quot;colorType&quot;:0},&quot;line&quot;:{&quot;solidLine&quot;:{&quot;brightness&quot;:0,&quot;colorType&quot;:1,&quot;foreColorIndex&quot;:5,&quot;transparency&quot;:0},&quot;type&quot;:1},&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3"/>
  <p:tag name="KSO_WM_UNIT_FILL_TYPE" val="3"/>
  <p:tag name="KSO_WM_UNIT_LINE_FORE_SCHEMECOLOR_INDEX" val="5"/>
  <p:tag name="KSO_WM_DIAGRAM_USE_COLOR_VALUE" val="{&quot;color_scheme&quot;:1,&quot;color_type&quot;:1,&quot;theme_color_indexes&quot;:[]}"/>
</p:tagLst>
</file>

<file path=ppt/tags/tag22.xml><?xml version="1.0" encoding="utf-8"?>
<p:tagLst xmlns:p="http://schemas.openxmlformats.org/presentationml/2006/main">
  <p:tag name="KSO_WM_DIAGRAM_VIRTUALLY_FRAME" val="{&quot;height&quot;:400.6000030517578,&quot;left&quot;:25.7,&quot;top&quot;:64.75,&quot;width&quot;:874.7250393700788}"/>
</p:tagLst>
</file>

<file path=ppt/tags/tag2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0315_2*l_h_f*1_3_1"/>
  <p:tag name="KSO_WM_TEMPLATE_CATEGORY" val="diagram"/>
  <p:tag name="KSO_WM_TEMPLATE_INDEX" val="20230315"/>
  <p:tag name="KSO_WM_UNIT_LAYERLEVEL" val="1_1_1"/>
  <p:tag name="KSO_WM_TAG_VERSION" val="3.0"/>
  <p:tag name="KSO_WM_DIAGRAM_VERSION" val="3"/>
  <p:tag name="KSO_WM_DIAGRAM_COLOR_TRICK" val="2"/>
  <p:tag name="KSO_WM_DIAGRAM_COLOR_TEXT_CAN_REMOVE" val="n"/>
  <p:tag name="KSO_WM_DIAGRAM_GROUP_CODE" val="l1-1"/>
  <p:tag name="KSO_WM_DIAGRAM_MAX_ITEMCNT" val="6"/>
  <p:tag name="KSO_WM_DIAGRAM_MIN_ITEMCNT" val="2"/>
  <p:tag name="KSO_WM_DIAGRAM_VIRTUALLY_FRAME" val="{&quot;height&quot;:400.6000030517578,&quot;left&quot;:25.7,&quot;top&quot;:64.75,&quot;width&quot;:874.725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点击此处添加正文，文字是您思想的提炼，为了最终演示发布的良好效果"/>
  <p:tag name="KSO_WM_UNIT_TEXT_FILL_FORE_SCHEMECOLOR_INDEX" val="1"/>
  <p:tag name="KSO_WM_UNIT_TEXT_FILL_TYPE" val="1"/>
  <p:tag name="KSO_WM_DIAGRAM_USE_COLOR_VALUE" val="{&quot;color_scheme&quot;:1,&quot;color_type&quot;:1,&quot;theme_color_indexes&quot;:[]}"/>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315_2*l_h_i*1_3_1"/>
  <p:tag name="KSO_WM_TEMPLATE_CATEGORY" val="diagram"/>
  <p:tag name="KSO_WM_TEMPLATE_INDEX" val="20230315"/>
  <p:tag name="KSO_WM_UNIT_LAYERLEVEL" val="1_1_1"/>
  <p:tag name="KSO_WM_TAG_VERSION" val="3.0"/>
  <p:tag name="KSO_WM_DIAGRAM_VERSION" val="3"/>
  <p:tag name="KSO_WM_DIAGRAM_COLOR_TRICK" val="2"/>
  <p:tag name="KSO_WM_DIAGRAM_COLOR_TEXT_CAN_REMOVE" val="n"/>
  <p:tag name="KSO_WM_DIAGRAM_GROUP_CODE" val="l1-1"/>
  <p:tag name="KSO_WM_UNIT_SUBTYPE" val="d"/>
  <p:tag name="KSO_WM_UNIT_TYPE" val="l_h_i"/>
  <p:tag name="KSO_WM_UNIT_INDEX" val="1_3_1"/>
  <p:tag name="KSO_WM_DIAGRAM_MAX_ITEMCNT" val="6"/>
  <p:tag name="KSO_WM_DIAGRAM_MIN_ITEMCNT" val="2"/>
  <p:tag name="KSO_WM_DIAGRAM_VIRTUALLY_FRAME" val="{&quot;height&quot;:400.6000030517578,&quot;left&quot;:25.7,&quot;top&quot;:64.75,&quot;width&quot;:874.7250393700788}"/>
  <p:tag name="KSO_WM_DIAGRAM_COLOR_MATCH_VALUE" val="{&quot;shape&quot;:{&quot;fill&quot;:{&quot;gradient&quot;:[{&quot;brightness&quot;:0.4000000059604645,&quot;colorType&quot;:1,&quot;foreColorIndex&quot;:5,&quot;pos&quot;:0,&quot;transparency&quot;:0},{&quot;brightness&quot;:0,&quot;colorType&quot;:1,&quot;foreColorIndex&quot;:5,&quot;pos&quot;:1,&quot;transparency&quot;:0},{&quot;brightness&quot;:0,&quot;colorType&quot;:1,&quot;foreColorIndex&quot;:5,&quot;pos&quot;:0.5,&quot;transparency&quot;:0}],&quot;type&quot;:3},&quot;glow&quot;:{&quot;colorType&quot;:0},&quot;line&quot;:{&quot;solidLine&quot;:{&quot;brightness&quot;:0,&quot;colorType&quot;:1,&quot;foreColorIndex&quot;:5,&quot;transparency&quot;:0},&quot;type&quot;:1},&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3"/>
  <p:tag name="KSO_WM_UNIT_FILL_TYPE" val="3"/>
  <p:tag name="KSO_WM_UNIT_LINE_FORE_SCHEMECOLOR_INDEX" val="5"/>
  <p:tag name="KSO_WM_DIAGRAM_USE_COLOR_VALUE" val="{&quot;color_scheme&quot;:1,&quot;color_type&quot;:1,&quot;theme_color_indexes&quot;:[]}"/>
</p:tagLst>
</file>

<file path=ppt/tags/tag25.xml><?xml version="1.0" encoding="utf-8"?>
<p:tagLst xmlns:p="http://schemas.openxmlformats.org/presentationml/2006/main">
  <p:tag name="TABLE_ENDDRAG_ORIGIN_RECT" val="602*92"/>
  <p:tag name="TABLE_ENDDRAG_RECT" val="321*105*602*92"/>
</p:tagLst>
</file>

<file path=ppt/tags/tag26.xml><?xml version="1.0" encoding="utf-8"?>
<p:tagLst xmlns:p="http://schemas.openxmlformats.org/presentationml/2006/main">
  <p:tag name="TABLE_ENDDRAG_ORIGIN_RECT" val="270*80"/>
  <p:tag name="TABLE_ENDDRAG_RECT" val="0*399*270*80"/>
</p:tagLst>
</file>

<file path=ppt/tags/tag27.xml><?xml version="1.0" encoding="utf-8"?>
<p:tagLst xmlns:p="http://schemas.openxmlformats.org/presentationml/2006/main">
  <p:tag name="TABLE_ENDDRAG_ORIGIN_RECT" val="602*92"/>
  <p:tag name="TABLE_ENDDRAG_RECT" val="321*105*602*92"/>
</p:tagLst>
</file>

<file path=ppt/tags/tag28.xml><?xml version="1.0" encoding="utf-8"?>
<p:tagLst xmlns:p="http://schemas.openxmlformats.org/presentationml/2006/main">
  <p:tag name="TABLE_ENDDRAG_ORIGIN_RECT" val="270*80"/>
  <p:tag name="TABLE_ENDDRAG_RECT" val="0*399*270*80"/>
</p:tagLst>
</file>

<file path=ppt/tags/tag29.xml><?xml version="1.0" encoding="utf-8"?>
<p:tagLst xmlns:p="http://schemas.openxmlformats.org/presentationml/2006/main">
  <p:tag name="TABLE_ENDDRAG_ORIGIN_RECT" val="563*91"/>
  <p:tag name="TABLE_ENDDRAG_RECT" val="364*91*563*91"/>
</p:tagLst>
</file>

<file path=ppt/tags/tag3.xml><?xml version="1.0" encoding="utf-8"?>
<p:tagLst xmlns:p="http://schemas.openxmlformats.org/presentationml/2006/main">
  <p:tag name="TABLE_ENDDRAG_ORIGIN_RECT" val="35*15"/>
  <p:tag name="TABLE_ENDDRAG_RECT" val="311*216*35*15"/>
</p:tagLst>
</file>

<file path=ppt/tags/tag30.xml><?xml version="1.0" encoding="utf-8"?>
<p:tagLst xmlns:p="http://schemas.openxmlformats.org/presentationml/2006/main">
  <p:tag name="TABLE_ENDDRAG_ORIGIN_RECT" val="316*81"/>
  <p:tag name="TABLE_ENDDRAG_RECT" val="18*425*316*81"/>
</p:tagLst>
</file>

<file path=ppt/tags/tag31.xml><?xml version="1.0" encoding="utf-8"?>
<p:tagLst xmlns:p="http://schemas.openxmlformats.org/presentationml/2006/main">
  <p:tag name="TABLE_ENDDRAG_ORIGIN_RECT" val="563*91"/>
  <p:tag name="TABLE_ENDDRAG_RECT" val="364*91*563*91"/>
</p:tagLst>
</file>

<file path=ppt/tags/tag32.xml><?xml version="1.0" encoding="utf-8"?>
<p:tagLst xmlns:p="http://schemas.openxmlformats.org/presentationml/2006/main">
  <p:tag name="TABLE_ENDDRAG_ORIGIN_RECT" val="316*81"/>
  <p:tag name="TABLE_ENDDRAG_RECT" val="18*425*316*81"/>
</p:tagLst>
</file>

<file path=ppt/tags/tag33.xml><?xml version="1.0" encoding="utf-8"?>
<p:tagLst xmlns:p="http://schemas.openxmlformats.org/presentationml/2006/main">
  <p:tag name="TABLE_ENDDRAG_ORIGIN_RECT" val="535*92"/>
  <p:tag name="TABLE_ENDDRAG_RECT" val="391*91*535*92"/>
</p:tagLst>
</file>

<file path=ppt/tags/tag34.xml><?xml version="1.0" encoding="utf-8"?>
<p:tagLst xmlns:p="http://schemas.openxmlformats.org/presentationml/2006/main">
  <p:tag name="TABLE_ENDDRAG_ORIGIN_RECT" val="270*80"/>
  <p:tag name="TABLE_ENDDRAG_RECT" val="0*399*270*80"/>
</p:tagLst>
</file>

<file path=ppt/tags/tag35.xml><?xml version="1.0" encoding="utf-8"?>
<p:tagLst xmlns:p="http://schemas.openxmlformats.org/presentationml/2006/main">
  <p:tag name="TABLE_ENDDRAG_ORIGIN_RECT" val="392*92"/>
  <p:tag name="TABLE_ENDDRAG_RECT" val="545*91*392*92"/>
</p:tagLst>
</file>

<file path=ppt/tags/tag36.xml><?xml version="1.0" encoding="utf-8"?>
<p:tagLst xmlns:p="http://schemas.openxmlformats.org/presentationml/2006/main">
  <p:tag name="TABLE_ENDDRAG_ORIGIN_RECT" val="291*51"/>
  <p:tag name="TABLE_ENDDRAG_RECT" val="545*235*291*51"/>
</p:tagLst>
</file>

<file path=ppt/tags/tag37.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38.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39.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4.xml><?xml version="1.0" encoding="utf-8"?>
<p:tagLst xmlns:p="http://schemas.openxmlformats.org/presentationml/2006/main">
  <p:tag name="TABLE_ENDDRAG_ORIGIN_RECT" val="49*7"/>
  <p:tag name="TABLE_ENDDRAG_RECT" val="265*249*49*7"/>
</p:tagLst>
</file>

<file path=ppt/tags/tag40.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41.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42.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43.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44.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45.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46.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47.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48.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49.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884_4*i*1"/>
  <p:tag name="KSO_WM_TEMPLATE_CATEGORY" val="diagram"/>
  <p:tag name="KSO_WM_TEMPLATE_INDEX" val="20217884"/>
  <p:tag name="KSO_WM_UNIT_LAYERLEVEL" val="1"/>
  <p:tag name="KSO_WM_TAG_VERSION" val="1.0"/>
  <p:tag name="KSO_WM_BEAUTIFY_FLAG" val="#wm#"/>
  <p:tag name="KSO_WM_DIAGRAM_GROUP_CODE" val="l1-1"/>
  <p:tag name="KSO_WM_UNIT_TYPE" val="i"/>
  <p:tag name="KSO_WM_UNIT_INDEX"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50.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51.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52.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53.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54.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55.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56.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57.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58.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59.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884_4*i*2"/>
  <p:tag name="KSO_WM_TEMPLATE_CATEGORY" val="diagram"/>
  <p:tag name="KSO_WM_TEMPLATE_INDEX" val="20217884"/>
  <p:tag name="KSO_WM_UNIT_LAYERLEVEL" val="1"/>
  <p:tag name="KSO_WM_TAG_VERSION" val="1.0"/>
  <p:tag name="KSO_WM_BEAUTIFY_FLAG" val="#wm#"/>
  <p:tag name="KSO_WM_DIAGRAM_GROUP_CODE" val="l1-1"/>
  <p:tag name="KSO_WM_UNIT_TYPE" val="i"/>
  <p:tag name="KSO_WM_UNIT_INDEX" val="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60.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61.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62.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63.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64.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65.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66.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67.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68.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69.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884_4*i*3"/>
  <p:tag name="KSO_WM_TEMPLATE_CATEGORY" val="diagram"/>
  <p:tag name="KSO_WM_TEMPLATE_INDEX" val="20217884"/>
  <p:tag name="KSO_WM_UNIT_LAYERLEVEL" val="1"/>
  <p:tag name="KSO_WM_TAG_VERSION" val="1.0"/>
  <p:tag name="KSO_WM_BEAUTIFY_FLAG" val="#wm#"/>
  <p:tag name="KSO_WM_DIAGRAM_GROUP_CODE" val="l1-1"/>
  <p:tag name="KSO_WM_UNIT_TYPE" val="i"/>
  <p:tag name="KSO_WM_UNIT_INDEX" val="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70.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71.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72.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73.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74.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75.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76.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77.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78.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79.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884_4*a*1"/>
  <p:tag name="KSO_WM_TEMPLATE_CATEGORY" val="diagram"/>
  <p:tag name="KSO_WM_TEMPLATE_INDEX" val="20217884"/>
  <p:tag name="KSO_WM_UNIT_LAYERLEVEL" val="1"/>
  <p:tag name="KSO_WM_TAG_VERSION" val="1.0"/>
  <p:tag name="KSO_WM_BEAUTIFY_FLAG" val="#wm#"/>
  <p:tag name="KSO_WM_UNIT_ISCONTENTSTITLE" val="0"/>
  <p:tag name="KSO_WM_UNIT_ISNUMDGMTITLE" val="0"/>
  <p:tag name="KSO_WM_UNIT_PRESET_TEXT" val="目录"/>
  <p:tag name="KSO_WM_UNIT_NOCLEAR" val="0"/>
  <p:tag name="KSO_WM_UNIT_VALUE" val="2"/>
  <p:tag name="KSO_WM_DIAGRAM_GROUP_CODE" val="l1-1"/>
  <p:tag name="KSO_WM_UNIT_TYPE" val="a"/>
  <p:tag name="KSO_WM_UNIT_INDEX" val="1"/>
  <p:tag name="KSO_WM_UNIT_TEXT_FILL_FORE_SCHEMECOLOR_INDEX_BRIGHTNESS" val="0"/>
  <p:tag name="KSO_WM_UNIT_TEXT_FILL_FORE_SCHEMECOLOR_INDEX" val="14"/>
  <p:tag name="KSO_WM_UNIT_TEXT_FILL_TYPE" val="1"/>
  <p:tag name="KSO_WM_UNIT_USESOURCEFORMAT_APPLY" val="1"/>
</p:tagLst>
</file>

<file path=ppt/tags/tag80.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81.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82.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83.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84.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85.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86.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87.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88.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89.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884_4*b*1"/>
  <p:tag name="KSO_WM_TEMPLATE_CATEGORY" val="diagram"/>
  <p:tag name="KSO_WM_TEMPLATE_INDEX" val="20217884"/>
  <p:tag name="KSO_WM_UNIT_LAYERLEVEL" val="1"/>
  <p:tag name="KSO_WM_TAG_VERSION" val="1.0"/>
  <p:tag name="KSO_WM_BEAUTIFY_FLAG" val="#wm#"/>
  <p:tag name="KSO_WM_UNIT_ISCONTENTSTITLE" val="0"/>
  <p:tag name="KSO_WM_UNIT_ISNUMDGMTITLE" val="0"/>
  <p:tag name="KSO_WM_UNIT_PRESET_TEXT" val="CONTENTS"/>
  <p:tag name="KSO_WM_UNIT_NOCLEAR" val="0"/>
  <p:tag name="KSO_WM_UNIT_VALUE" val="8"/>
  <p:tag name="KSO_WM_DIAGRAM_GROUP_CODE" val="l1-1"/>
  <p:tag name="KSO_WM_UNIT_TYPE" val="b"/>
  <p:tag name="KSO_WM_UNIT_INDEX" val="1"/>
  <p:tag name="KSO_WM_UNIT_TEXT_FILL_FORE_SCHEMECOLOR_INDEX_BRIGHTNESS" val="0"/>
  <p:tag name="KSO_WM_UNIT_TEXT_FILL_FORE_SCHEMECOLOR_INDEX" val="14"/>
  <p:tag name="KSO_WM_UNIT_TEXT_FILL_TYPE" val="1"/>
  <p:tag name="KSO_WM_UNIT_USESOURCEFORMAT_APPLY" val="1"/>
</p:tagLst>
</file>

<file path=ppt/tags/tag90.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91.xml><?xml version="1.0" encoding="utf-8"?>
<p:tagLst xmlns:p="http://schemas.openxmlformats.org/presentationml/2006/main">
  <p:tag name="KSO_WM_DIAGRAM_VIRTUALLY_FRAME" val="{&quot;height&quot;:388.1914960629921,&quot;left&quot;:107.76196850393701,&quot;top&quot;:117.43811023622047,&quot;width&quot;:742.1892913385827}"/>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22_4*n_h_i*1_1_1"/>
  <p:tag name="KSO_WM_TEMPLATE_CATEGORY" val="diagram"/>
  <p:tag name="KSO_WM_TEMPLATE_INDEX" val="20230322"/>
  <p:tag name="KSO_WM_UNIT_LAYERLEVEL" val="1_1_1"/>
  <p:tag name="KSO_WM_TAG_VERSION" val="3.0"/>
  <p:tag name="KSO_WM_DIAGRAM_VERSION" val="3"/>
  <p:tag name="KSO_WM_DIAGRAM_COLOR_TRICK" val="1"/>
  <p:tag name="KSO_WM_DIAGRAM_COLOR_TEXT_CAN_REMOVE" val="n"/>
  <p:tag name="KSO_WM_DIAGRAM_GROUP_CODE" val="n1-1"/>
  <p:tag name="KSO_WM_UNIT_TYPE" val="n_h_i"/>
  <p:tag name="KSO_WM_UNIT_INDEX" val="1_1_1"/>
  <p:tag name="KSO_WM_DIAGRAM_MAX_ITEMCNT" val="6"/>
  <p:tag name="KSO_WM_DIAGRAM_MIN_ITEMCNT" val="2"/>
  <p:tag name="KSO_WM_DIAGRAM_VIRTUALLY_FRAME" val="{&quot;height&quot;:466.6186855572858,&quot;left&quot;:50.924993896484374,&quot;top&quot;:36.727674606863005,&quot;width&quot;:889.4750061035156}"/>
  <p:tag name="KSO_WM_DIAGRAM_COLOR_MATCH_VALUE" val="{&quot;shape&quot;:{&quot;fill&quot;:{&quot;gradient&quot;:[{&quot;brightness&quot;:0.800000011920929,&quot;colorType&quot;:1,&quot;foreColorIndex&quot;:5,&quot;pos&quot;:0.09000000357627869,&quot;transparency&quot;:0.8500000238418579},{&quot;brightness&quot;:0.800000011920929,&quot;colorType&quot;:1,&quot;foreColorIndex&quot;:5,&quot;pos&quot;:1,&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95.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322_4*n_h_h_i*1_2_5_2"/>
  <p:tag name="KSO_WM_TEMPLATE_CATEGORY" val="diagram"/>
  <p:tag name="KSO_WM_TEMPLATE_INDEX" val="20230322"/>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5_2"/>
  <p:tag name="KSO_WM_DIAGRAM_MAX_ITEMCNT" val="6"/>
  <p:tag name="KSO_WM_DIAGRAM_MIN_ITEMCNT" val="2"/>
  <p:tag name="KSO_WM_DIAGRAM_VIRTUALLY_FRAME" val="{&quot;height&quot;:466.6186855572858,&quot;left&quot;:50.924993896484374,&quot;top&quot;:36.727674606863005,&quot;width&quot;:889.4750061035156}"/>
  <p:tag name="KSO_WM_DIAGRAM_COLOR_MATCH_VALUE" val="{&quot;shape&quot;:{&quot;fill&quot;:{&quot;gradient&quot;:[{&quot;brightness&quot;:0,&quot;colorType&quot;:1,&quot;foreColorIndex&quot;:5,&quot;pos&quot;:0.5400000214576721,&quot;transparency&quot;:0},{&quot;brightness&quot;:0.4000000059604645,&quot;colorType&quot;:1,&quot;foreColorIndex&quot;:5,&quot;pos&quot;:0,&quot;transparency&quot;:0},{&quot;brightness&quot;:0,&quot;colorType&quot;:1,&quot;foreColorIndex&quot;:5,&quot;pos&quot;:0.8100000023841858,&quot;transparency&quot;:0},{&quot;brightness&quot;:0,&quot;colorType&quot;:1,&quot;foreColorIndex&quot;:5,&quot;pos&quot;:1,&quot;transparency&quot;:0}],&quot;type&quot;:3},&quot;glow&quot;:{&quot;colorType&quot;:0},&quot;line&quot;:{&quot;gradient&quot;:[{&quot;brightness&quot;:0,&quot;colorType&quot;:2,&quot;pos&quot;:0.3700000047683716,&quot;rgb&quot;:&quot;#ffffff&quot;,&quot;transparency&quot;:0},{&quot;brightness&quot;:0.550000011920929,&quot;colorType&quot;:1,&quot;foreColorIndex&quot;:5,&quot;pos&quot;:0,&quot;transparency&quot;:0},{&quot;brightness&quot;:0,&quot;colorType&quot;:2,&quot;pos&quot;:1,&quot;rgb&quot;:&quot;#ffffff&quot;,&quot;transparency&quot;:0},{&quot;brightness&quot;:0.699999988079071,&quot;colorType&quot;:1,&quot;foreColorIndex&quot;:5,&quot;pos&quot;:0.7099999785423279,&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9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22_4*n_h_i*1_1_2"/>
  <p:tag name="KSO_WM_TEMPLATE_CATEGORY" val="diagram"/>
  <p:tag name="KSO_WM_TEMPLATE_INDEX" val="20230322"/>
  <p:tag name="KSO_WM_UNIT_LAYERLEVEL" val="1_1_1"/>
  <p:tag name="KSO_WM_TAG_VERSION" val="3.0"/>
  <p:tag name="KSO_WM_DIAGRAM_VERSION" val="3"/>
  <p:tag name="KSO_WM_DIAGRAM_COLOR_TRICK" val="1"/>
  <p:tag name="KSO_WM_DIAGRAM_COLOR_TEXT_CAN_REMOVE" val="n"/>
  <p:tag name="KSO_WM_DIAGRAM_GROUP_CODE" val="n1-1"/>
  <p:tag name="KSO_WM_UNIT_TYPE" val="n_h_i"/>
  <p:tag name="KSO_WM_UNIT_INDEX" val="1_1_2"/>
  <p:tag name="KSO_WM_DIAGRAM_MAX_ITEMCNT" val="6"/>
  <p:tag name="KSO_WM_DIAGRAM_MIN_ITEMCNT" val="2"/>
  <p:tag name="KSO_WM_DIAGRAM_VIRTUALLY_FRAME" val="{&quot;height&quot;:466.6186855572858,&quot;left&quot;:50.924993896484374,&quot;top&quot;:36.727674606863005,&quot;width&quot;:889.4750061035156}"/>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9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22_4*n_h_a*1_1_1"/>
  <p:tag name="KSO_WM_TEMPLATE_CATEGORY" val="diagram"/>
  <p:tag name="KSO_WM_TEMPLATE_INDEX" val="20230322"/>
  <p:tag name="KSO_WM_UNIT_LAYERLEVEL" val="1_1_1"/>
  <p:tag name="KSO_WM_TAG_VERSION" val="3.0"/>
  <p:tag name="KSO_WM_DIAGRAM_VERSION" val="3"/>
  <p:tag name="KSO_WM_DIAGRAM_COLOR_TRICK" val="1"/>
  <p:tag name="KSO_WM_DIAGRAM_COLOR_TEXT_CAN_REMOVE" val="n"/>
  <p:tag name="KSO_WM_UNIT_ISCONTENTSTITLE" val="0"/>
  <p:tag name="KSO_WM_UNIT_ISNUMDGMTITLE" val="0"/>
  <p:tag name="KSO_WM_UNIT_NOCLEAR" val="0"/>
  <p:tag name="KSO_WM_UNIT_VALUE" val="76"/>
  <p:tag name="KSO_WM_DIAGRAM_GROUP_CODE" val="n1-1"/>
  <p:tag name="KSO_WM_UNIT_TYPE" val="n_h_a"/>
  <p:tag name="KSO_WM_UNIT_INDEX" val="1_1_1"/>
  <p:tag name="KSO_WM_DIAGRAM_MAX_ITEMCNT" val="6"/>
  <p:tag name="KSO_WM_DIAGRAM_MIN_ITEMCNT" val="2"/>
  <p:tag name="KSO_WM_DIAGRAM_VIRTUALLY_FRAME" val="{&quot;height&quot;:466.6186855572858,&quot;left&quot;:50.924993896484374,&quot;top&quot;:36.727674606863005,&quot;width&quot;:889.4750061035156}"/>
  <p:tag name="KSO_WM_DIAGRAM_COLOR_MATCH_VALUE" val="{&quot;shape&quot;:{&quot;fill&quot;:{&quot;gradient&quot;:[{&quot;brightness&quot;:0.800000011920929,&quot;colorType&quot;:1,&quot;foreColorIndex&quot;:5,&quot;pos&quot;:0.009999999776482582,&quot;transparency&quot;:0.8999999761581421},{&quot;brightness&quot;:0.800000011920929,&quot;colorType&quot;:1,&quot;foreColorIndex&quot;:5,&quot;pos&quot;:0.47999998927116394,&quot;transparency&quot;:0.3499999940395355},{&quot;brightness&quot;:0,&quot;colorType&quot;:1,&quot;foreColorIndex&quot;:5,&quot;pos&quot;:1,&quot;transparency&quot;:0.6600000262260437}],&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10;添加标题"/>
  <p:tag name="KSO_WM_UNIT_FILL_TYPE" val="3"/>
  <p:tag name="KSO_WM_UNIT_TEXT_FILL_FORE_SCHEMECOLOR_INDEX" val="1"/>
  <p:tag name="KSO_WM_UNIT_TEXT_FILL_TYPE" val="1"/>
  <p:tag name="KSO_WM_DIAGRAM_USE_COLOR_VALUE" val="{&quot;color_scheme&quot;:1,&quot;color_type&quot;:1,&quot;theme_color_indexes&quot;:[]}"/>
</p:tagLst>
</file>

<file path=ppt/tags/tag98.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322_4*n_h_h_i*1_2_4_2"/>
  <p:tag name="KSO_WM_TEMPLATE_CATEGORY" val="diagram"/>
  <p:tag name="KSO_WM_TEMPLATE_INDEX" val="20230322"/>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4_2"/>
  <p:tag name="KSO_WM_DIAGRAM_MAX_ITEMCNT" val="6"/>
  <p:tag name="KSO_WM_DIAGRAM_MIN_ITEMCNT" val="2"/>
  <p:tag name="KSO_WM_DIAGRAM_VIRTUALLY_FRAME" val="{&quot;height&quot;:466.6186855572858,&quot;left&quot;:50.924993896484374,&quot;top&quot;:36.727674606863005,&quot;width&quot;:889.4750061035156}"/>
  <p:tag name="KSO_WM_DIAGRAM_COLOR_MATCH_VALUE" val="{&quot;shape&quot;:{&quot;fill&quot;:{&quot;gradient&quot;:[{&quot;brightness&quot;:0,&quot;colorType&quot;:1,&quot;foreColorIndex&quot;:5,&quot;pos&quot;:0.5400000214576721,&quot;transparency&quot;:0},{&quot;brightness&quot;:0.4000000059604645,&quot;colorType&quot;:1,&quot;foreColorIndex&quot;:5,&quot;pos&quot;:0,&quot;transparency&quot;:0},{&quot;brightness&quot;:0,&quot;colorType&quot;:1,&quot;foreColorIndex&quot;:5,&quot;pos&quot;:0.8100000023841858,&quot;transparency&quot;:0},{&quot;brightness&quot;:0,&quot;colorType&quot;:1,&quot;foreColorIndex&quot;:5,&quot;pos&quot;:1,&quot;transparency&quot;:0}],&quot;type&quot;:3},&quot;glow&quot;:{&quot;colorType&quot;:0},&quot;line&quot;:{&quot;gradient&quot;:[{&quot;brightness&quot;:0,&quot;colorType&quot;:2,&quot;pos&quot;:0.3700000047683716,&quot;rgb&quot;:&quot;#ffffff&quot;,&quot;transparency&quot;:0},{&quot;brightness&quot;:0.550000011920929,&quot;colorType&quot;:1,&quot;foreColorIndex&quot;:5,&quot;pos&quot;:0,&quot;transparency&quot;:0},{&quot;brightness&quot;:0,&quot;colorType&quot;:2,&quot;pos&quot;:1,&quot;rgb&quot;:&quot;#ffffff&quot;,&quot;transparency&quot;:0},{&quot;brightness&quot;:0.699999988079071,&quot;colorType&quot;:1,&quot;foreColorIndex&quot;:5,&quot;pos&quot;:0.7099999785423279,&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9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4_1"/>
  <p:tag name="KSO_WM_UNIT_ID" val="diagram20230322_4*n_h_h_f*1_2_4_1"/>
  <p:tag name="KSO_WM_TEMPLATE_CATEGORY" val="diagram"/>
  <p:tag name="KSO_WM_TEMPLATE_INDEX" val="20230322"/>
  <p:tag name="KSO_WM_UNIT_LAYERLEVEL" val="1_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466.6186855572858,&quot;left&quot;:50.924993896484374,&quot;top&quot;:36.727674606863005,&quot;width&quot;:889.475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正文"/>
  <p:tag name="KSO_WM_UNIT_TEXT_FILL_FORE_SCHEMECOLOR_INDEX" val="1"/>
  <p:tag name="KSO_WM_UNIT_TEXT_FILL_TYPE" val="1"/>
  <p:tag name="KSO_WM_DIAGRAM_USE_COLOR_VALUE" val="{&quot;color_scheme&quot;:1,&quot;color_type&quot;:1,&quot;theme_color_indexes&quot;:[]}"/>
</p:tagLst>
</file>

<file path=ppt/theme/theme1.xml><?xml version="1.0" encoding="utf-8"?>
<a:theme xmlns:a="http://schemas.openxmlformats.org/drawingml/2006/main" name="1_Office 主题​​">
  <a:themeElements>
    <a:clrScheme name="自定义 112">
      <a:dk1>
        <a:sysClr val="windowText" lastClr="000000"/>
      </a:dk1>
      <a:lt1>
        <a:sysClr val="window" lastClr="FFFFFF"/>
      </a:lt1>
      <a:dk2>
        <a:srgbClr val="1F497D"/>
      </a:dk2>
      <a:lt2>
        <a:srgbClr val="EEECE1"/>
      </a:lt2>
      <a:accent1>
        <a:srgbClr val="308BC4"/>
      </a:accent1>
      <a:accent2>
        <a:srgbClr val="73C8FF"/>
      </a:accent2>
      <a:accent3>
        <a:srgbClr val="308BC4"/>
      </a:accent3>
      <a:accent4>
        <a:srgbClr val="73C8FF"/>
      </a:accent4>
      <a:accent5>
        <a:srgbClr val="308BC4"/>
      </a:accent5>
      <a:accent6>
        <a:srgbClr val="73C8FF"/>
      </a:accent6>
      <a:hlink>
        <a:srgbClr val="007FA2"/>
      </a:hlink>
      <a:folHlink>
        <a:srgbClr val="FF495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6867</Words>
  <Application>WPS 演示</Application>
  <PresentationFormat/>
  <Paragraphs>578</Paragraphs>
  <Slides>33</Slides>
  <Notes>0</Notes>
  <HiddenSlides>0</HiddenSlides>
  <MMClips>0</MMClips>
  <ScaleCrop>false</ScaleCrop>
  <HeadingPairs>
    <vt:vector size="8" baseType="variant">
      <vt:variant>
        <vt:lpstr>已用的字体</vt:lpstr>
      </vt:variant>
      <vt:variant>
        <vt:i4>14</vt:i4>
      </vt:variant>
      <vt:variant>
        <vt:lpstr>主题</vt:lpstr>
      </vt:variant>
      <vt:variant>
        <vt:i4>1</vt:i4>
      </vt:variant>
      <vt:variant>
        <vt:lpstr>嵌入 OLE 服务器</vt:lpstr>
      </vt:variant>
      <vt:variant>
        <vt:i4>1</vt:i4>
      </vt:variant>
      <vt:variant>
        <vt:lpstr>幻灯片标题</vt:lpstr>
      </vt:variant>
      <vt:variant>
        <vt:i4>33</vt:i4>
      </vt:variant>
    </vt:vector>
  </HeadingPairs>
  <TitlesOfParts>
    <vt:vector size="49" baseType="lpstr">
      <vt:lpstr>Arial</vt:lpstr>
      <vt:lpstr>宋体</vt:lpstr>
      <vt:lpstr>Wingdings</vt:lpstr>
      <vt:lpstr>字魂36号-正文宋楷</vt:lpstr>
      <vt:lpstr>微软雅黑</vt:lpstr>
      <vt:lpstr>Calibri</vt:lpstr>
      <vt:lpstr>Segoe UI Semilight</vt:lpstr>
      <vt:lpstr>Century Gothic</vt:lpstr>
      <vt:lpstr>Arial Unicode MS</vt:lpstr>
      <vt:lpstr>等线</vt:lpstr>
      <vt:lpstr>Times New Roman</vt:lpstr>
      <vt:lpstr>思源黑体 CN Bold</vt:lpstr>
      <vt:lpstr>黑体</vt:lpstr>
      <vt:lpstr>Arial</vt:lpstr>
      <vt:lpstr>1_Office 主题​​</vt:lpstr>
      <vt:lpstr>Visio.Drawing.15</vt:lpstr>
      <vt:lpstr>PowerPoint 演示文稿</vt:lpstr>
      <vt:lpstr>PowerPoint 演示文稿</vt:lpstr>
      <vt:lpstr>PowerPoint 演示文稿</vt:lpstr>
      <vt:lpstr>PowerPoint 演示文稿</vt:lpstr>
      <vt:lpstr>CKSKY AUTOMATION</vt:lpstr>
      <vt:lpstr>PowerPoint 演示文稿</vt:lpstr>
      <vt:lpstr>营销岗位 Marketing positions</vt:lpstr>
      <vt:lpstr>营销岗位 Marketing positions</vt:lpstr>
      <vt:lpstr>营销岗位 Marketing positions</vt:lpstr>
      <vt:lpstr>综合岗位 Comprehensive positions</vt:lpstr>
      <vt:lpstr>技术岗位 Technical positions</vt:lpstr>
      <vt:lpstr>技术岗位 Technical positions</vt:lpstr>
      <vt:lpstr>创业同盟 Entrepreneurial Alliance</vt:lpstr>
      <vt:lpstr>PowerPoint 演示文稿</vt:lpstr>
      <vt:lpstr>产品介绍 CKSKY PRODUCT SERIES</vt:lpstr>
      <vt:lpstr>点对点远程解决方案PEER-TO-PEER REMOTE SOLUTION</vt:lpstr>
      <vt:lpstr>全球控制现场保障中心TOP图GLOBAL CONTROL FIELD SUPPORT CENTER</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SEMINAR AND EXHIBITION</vt:lpstr>
      <vt:lpstr>College Recruitment Activities</vt:lpstr>
      <vt:lpstr>Collaboration between industry, academia, and research universities</vt:lpstr>
      <vt:lpstr>群英荟萃·巅峰对决Emerging and Application Track</vt:lpstr>
      <vt:lpstr>生态产业集群建设</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400168563</dc:title>
  <dc:creator>少东</dc:creator>
  <cp:lastModifiedBy>WPS_1628752542</cp:lastModifiedBy>
  <cp:revision>8</cp:revision>
  <dcterms:created xsi:type="dcterms:W3CDTF">2025-07-28T12:48:00Z</dcterms:created>
  <dcterms:modified xsi:type="dcterms:W3CDTF">2025-09-19T04:10:42Z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9AEF112D680B4FE5907E11ED2C901512_13</vt:lpwstr>
  </property>
  <property fmtid="{D5CDD505-2E9C-101B-9397-08002B2CF9AE}" pid="3" name="KSOProductBuildVer">
    <vt:lpwstr>2052-12.1.0.22529</vt:lpwstr>
  </property>
</Properties>
</file>