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8"/>
  </p:notesMasterIdLst>
  <p:sldIdLst>
    <p:sldId id="961" r:id="rId2"/>
    <p:sldId id="945" r:id="rId3"/>
    <p:sldId id="931" r:id="rId4"/>
    <p:sldId id="932" r:id="rId5"/>
    <p:sldId id="933" r:id="rId6"/>
    <p:sldId id="940" r:id="rId7"/>
  </p:sldIdLst>
  <p:sldSz cx="9144000" cy="6858000" type="screen4x3"/>
  <p:notesSz cx="6858000" cy="9723438"/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74">
          <p15:clr>
            <a:srgbClr val="A4A3A4"/>
          </p15:clr>
        </p15:guide>
        <p15:guide id="2" pos="292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FF0000"/>
    <a:srgbClr val="FF3300"/>
    <a:srgbClr val="00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707"/>
  </p:normalViewPr>
  <p:slideViewPr>
    <p:cSldViewPr showGuides="1">
      <p:cViewPr varScale="1">
        <p:scale>
          <a:sx n="66" d="100"/>
          <a:sy n="66" d="100"/>
        </p:scale>
        <p:origin x="560" y="40"/>
      </p:cViewPr>
      <p:guideLst>
        <p:guide orient="horz" pos="2174"/>
        <p:guide pos="292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 showFormatting="0"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8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buFont typeface="Arial" panose="020B0604020202020204" pitchFamily="34" charset="0"/>
              <a:buNone/>
              <a:defRPr sz="1200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8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buFont typeface="Arial" panose="020B0604020202020204" pitchFamily="34" charset="0"/>
              <a:buNone/>
              <a:defRPr sz="1200"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zh-CN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124" name="Rectangle 4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98538" y="728663"/>
            <a:ext cx="4860925" cy="3646487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829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618038"/>
            <a:ext cx="5486400" cy="4376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单击此处编辑母版文本样式</a:t>
            </a:r>
          </a:p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第二级</a:t>
            </a:r>
          </a:p>
          <a:p>
            <a:pPr marL="914400" marR="0" lvl="2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第三级</a:t>
            </a:r>
          </a:p>
          <a:p>
            <a:pPr marL="1371600" marR="0" lvl="3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第四级</a:t>
            </a:r>
          </a:p>
          <a:p>
            <a:pPr marL="1828800" marR="0" lvl="4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第五级</a:t>
            </a:r>
          </a:p>
        </p:txBody>
      </p:sp>
      <p:sp>
        <p:nvSpPr>
          <p:cNvPr id="829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236075"/>
            <a:ext cx="2971800" cy="48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>
              <a:buFont typeface="Arial" panose="020B0604020202020204" pitchFamily="34" charset="0"/>
              <a:buNone/>
              <a:defRPr sz="1200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zh-CN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29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9236075"/>
            <a:ext cx="2971800" cy="48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/>
          <a:p>
            <a:pPr lvl="0" algn="r" eaLnBrk="1" fontAlgn="base" hangingPunct="1">
              <a:buChar char="•"/>
            </a:pPr>
            <a:fld id="{9A0DB2DC-4C9A-4742-B13C-FB6460FD3503}" type="slidenum">
              <a:rPr lang="zh-CN" altLang="en-US" sz="1200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z="1200" strike="noStrike" noProof="1"/>
          </a:p>
        </p:txBody>
      </p:sp>
    </p:spTree>
    <p:extLst>
      <p:ext uri="{BB962C8B-B14F-4D97-AF65-F5344CB8AC3E}">
        <p14:creationId xmlns:p14="http://schemas.microsoft.com/office/powerpoint/2010/main" val="223879961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42"/>
          <p:cNvGrpSpPr/>
          <p:nvPr/>
        </p:nvGrpSpPr>
        <p:grpSpPr>
          <a:xfrm>
            <a:off x="-382587" y="0"/>
            <a:ext cx="9932987" cy="6858000"/>
            <a:chOff x="-382404" y="0"/>
            <a:chExt cx="9932332" cy="6858000"/>
          </a:xfrm>
        </p:grpSpPr>
        <p:grpSp>
          <p:nvGrpSpPr>
            <p:cNvPr id="2051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205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21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chemeClr val="lt1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122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chemeClr val="lt1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123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chemeClr val="lt1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205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8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chemeClr val="lt1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119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chemeClr val="lt1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120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chemeClr val="lt1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2060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94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chemeClr val="lt1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116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chemeClr val="lt1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117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chemeClr val="lt1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sp>
            <p:nvSpPr>
              <p:cNvPr id="91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chemeClr val="lt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92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chemeClr val="lt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93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chemeClr val="lt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endParaRPr>
              </a:p>
            </p:txBody>
          </p:sp>
        </p:grpSp>
        <p:sp>
          <p:nvSpPr>
            <p:cNvPr id="63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-1" fmla="*/ 0 w 9144000"/>
                <a:gd name="connsiteY0-2" fmla="*/ 1270659 h 1330035"/>
                <a:gd name="connsiteX1-3" fmla="*/ 1674420 w 9144000"/>
                <a:gd name="connsiteY1-4" fmla="*/ 1318160 h 1330035"/>
                <a:gd name="connsiteX2-5" fmla="*/ 4120737 w 9144000"/>
                <a:gd name="connsiteY2-6" fmla="*/ 1199407 h 1330035"/>
                <a:gd name="connsiteX3-7" fmla="*/ 7172696 w 9144000"/>
                <a:gd name="connsiteY3-8" fmla="*/ 760020 h 1330035"/>
                <a:gd name="connsiteX4-9" fmla="*/ 9144000 w 9144000"/>
                <a:gd name="connsiteY4-10" fmla="*/ 0 h 1330035"/>
                <a:gd name="connsiteX0-11" fmla="*/ 0 w 9144000"/>
                <a:gd name="connsiteY0-12" fmla="*/ 1270659 h 1330035"/>
                <a:gd name="connsiteX1-13" fmla="*/ 1674420 w 9144000"/>
                <a:gd name="connsiteY1-14" fmla="*/ 1318160 h 1330035"/>
                <a:gd name="connsiteX2-15" fmla="*/ 4120737 w 9144000"/>
                <a:gd name="connsiteY2-16" fmla="*/ 1199407 h 1330035"/>
                <a:gd name="connsiteX3-17" fmla="*/ 7172696 w 9144000"/>
                <a:gd name="connsiteY3-18" fmla="*/ 760020 h 1330035"/>
                <a:gd name="connsiteX4-19" fmla="*/ 9144000 w 9144000"/>
                <a:gd name="connsiteY4-20" fmla="*/ 0 h 1330035"/>
                <a:gd name="connsiteX0-21" fmla="*/ 0 w 9144000"/>
                <a:gd name="connsiteY0-22" fmla="*/ 1270659 h 1330035"/>
                <a:gd name="connsiteX1-23" fmla="*/ 1674420 w 9144000"/>
                <a:gd name="connsiteY1-24" fmla="*/ 1318160 h 1330035"/>
                <a:gd name="connsiteX2-25" fmla="*/ 4120737 w 9144000"/>
                <a:gd name="connsiteY2-26" fmla="*/ 1199407 h 1330035"/>
                <a:gd name="connsiteX3-27" fmla="*/ 7172696 w 9144000"/>
                <a:gd name="connsiteY3-28" fmla="*/ 760020 h 1330035"/>
                <a:gd name="connsiteX4-29" fmla="*/ 9144000 w 9144000"/>
                <a:gd name="connsiteY4-30" fmla="*/ 0 h 1330035"/>
                <a:gd name="connsiteX0-31" fmla="*/ 0 w 9144000"/>
                <a:gd name="connsiteY0-32" fmla="*/ 1116279 h 1175655"/>
                <a:gd name="connsiteX1-33" fmla="*/ 1674420 w 9144000"/>
                <a:gd name="connsiteY1-34" fmla="*/ 1163780 h 1175655"/>
                <a:gd name="connsiteX2-35" fmla="*/ 4120737 w 9144000"/>
                <a:gd name="connsiteY2-36" fmla="*/ 1045027 h 1175655"/>
                <a:gd name="connsiteX3-37" fmla="*/ 7172696 w 9144000"/>
                <a:gd name="connsiteY3-38" fmla="*/ 605640 h 1175655"/>
                <a:gd name="connsiteX4-39" fmla="*/ 9144000 w 9144000"/>
                <a:gd name="connsiteY4-40" fmla="*/ 0 h 1175655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64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65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67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68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69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72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73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74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75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76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-1" fmla="*/ 0 w 1261499"/>
                <a:gd name="connsiteY0-2" fmla="*/ 105098 h 1388236"/>
                <a:gd name="connsiteX1-3" fmla="*/ 56357 w 1261499"/>
                <a:gd name="connsiteY1-4" fmla="*/ 0 h 1388236"/>
                <a:gd name="connsiteX2-5" fmla="*/ 865241 w 1261499"/>
                <a:gd name="connsiteY2-6" fmla="*/ 0 h 1388236"/>
                <a:gd name="connsiteX3-7" fmla="*/ 1261499 w 1261499"/>
                <a:gd name="connsiteY3-8" fmla="*/ 694118 h 1388236"/>
                <a:gd name="connsiteX4-9" fmla="*/ 865241 w 1261499"/>
                <a:gd name="connsiteY4-10" fmla="*/ 1388236 h 1388236"/>
                <a:gd name="connsiteX5-11" fmla="*/ 56357 w 1261499"/>
                <a:gd name="connsiteY5-12" fmla="*/ 1388236 h 1388236"/>
                <a:gd name="connsiteX6-13" fmla="*/ 0 w 1261499"/>
                <a:gd name="connsiteY6-14" fmla="*/ 105098 h 1388236"/>
                <a:gd name="connsiteX0-15" fmla="*/ 0 w 1261499"/>
                <a:gd name="connsiteY0-16" fmla="*/ 105098 h 1388236"/>
                <a:gd name="connsiteX1-17" fmla="*/ 56357 w 1261499"/>
                <a:gd name="connsiteY1-18" fmla="*/ 0 h 1388236"/>
                <a:gd name="connsiteX2-19" fmla="*/ 865241 w 1261499"/>
                <a:gd name="connsiteY2-20" fmla="*/ 0 h 1388236"/>
                <a:gd name="connsiteX3-21" fmla="*/ 1261499 w 1261499"/>
                <a:gd name="connsiteY3-22" fmla="*/ 694118 h 1388236"/>
                <a:gd name="connsiteX4-23" fmla="*/ 865241 w 1261499"/>
                <a:gd name="connsiteY4-24" fmla="*/ 1388236 h 1388236"/>
                <a:gd name="connsiteX5-25" fmla="*/ 744578 w 1261499"/>
                <a:gd name="connsiteY5-26" fmla="*/ 1387893 h 1388236"/>
                <a:gd name="connsiteX6-27" fmla="*/ 0 w 1261499"/>
                <a:gd name="connsiteY6-28" fmla="*/ 105098 h 1388236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77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78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79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80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81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82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83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84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85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86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-1" fmla="*/ 0 w 1601400"/>
                <a:gd name="connsiteY0-2" fmla="*/ 694118 h 1388236"/>
                <a:gd name="connsiteX1-3" fmla="*/ 396258 w 1601400"/>
                <a:gd name="connsiteY1-4" fmla="*/ 0 h 1388236"/>
                <a:gd name="connsiteX2-5" fmla="*/ 474029 w 1601400"/>
                <a:gd name="connsiteY2-6" fmla="*/ 4016 h 1388236"/>
                <a:gd name="connsiteX3-7" fmla="*/ 1601400 w 1601400"/>
                <a:gd name="connsiteY3-8" fmla="*/ 694118 h 1388236"/>
                <a:gd name="connsiteX4-9" fmla="*/ 1205142 w 1601400"/>
                <a:gd name="connsiteY4-10" fmla="*/ 1388236 h 1388236"/>
                <a:gd name="connsiteX5-11" fmla="*/ 396258 w 1601400"/>
                <a:gd name="connsiteY5-12" fmla="*/ 1388236 h 1388236"/>
                <a:gd name="connsiteX6-13" fmla="*/ 0 w 1601400"/>
                <a:gd name="connsiteY6-14" fmla="*/ 694118 h 1388236"/>
                <a:gd name="connsiteX0-15" fmla="*/ 0 w 1243407"/>
                <a:gd name="connsiteY0-16" fmla="*/ 694118 h 1388236"/>
                <a:gd name="connsiteX1-17" fmla="*/ 396258 w 1243407"/>
                <a:gd name="connsiteY1-18" fmla="*/ 0 h 1388236"/>
                <a:gd name="connsiteX2-19" fmla="*/ 474029 w 1243407"/>
                <a:gd name="connsiteY2-20" fmla="*/ 4016 h 1388236"/>
                <a:gd name="connsiteX3-21" fmla="*/ 1243407 w 1243407"/>
                <a:gd name="connsiteY3-22" fmla="*/ 1325983 h 1388236"/>
                <a:gd name="connsiteX4-23" fmla="*/ 1205142 w 1243407"/>
                <a:gd name="connsiteY4-24" fmla="*/ 1388236 h 1388236"/>
                <a:gd name="connsiteX5-25" fmla="*/ 396258 w 1243407"/>
                <a:gd name="connsiteY5-26" fmla="*/ 1388236 h 1388236"/>
                <a:gd name="connsiteX6-27" fmla="*/ 0 w 1243407"/>
                <a:gd name="connsiteY6-28" fmla="*/ 694118 h 1388236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87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-1" fmla="*/ 0 w 1601400"/>
                <a:gd name="connsiteY0-2" fmla="*/ 694704 h 1388822"/>
                <a:gd name="connsiteX1-3" fmla="*/ 396258 w 1601400"/>
                <a:gd name="connsiteY1-4" fmla="*/ 586 h 1388822"/>
                <a:gd name="connsiteX2-5" fmla="*/ 482002 w 1601400"/>
                <a:gd name="connsiteY2-6" fmla="*/ 0 h 1388822"/>
                <a:gd name="connsiteX3-7" fmla="*/ 1601400 w 1601400"/>
                <a:gd name="connsiteY3-8" fmla="*/ 694704 h 1388822"/>
                <a:gd name="connsiteX4-9" fmla="*/ 1205142 w 1601400"/>
                <a:gd name="connsiteY4-10" fmla="*/ 1388822 h 1388822"/>
                <a:gd name="connsiteX5-11" fmla="*/ 396258 w 1601400"/>
                <a:gd name="connsiteY5-12" fmla="*/ 1388822 h 1388822"/>
                <a:gd name="connsiteX6-13" fmla="*/ 0 w 1601400"/>
                <a:gd name="connsiteY6-14" fmla="*/ 694704 h 1388822"/>
                <a:gd name="connsiteX0-15" fmla="*/ 0 w 1241871"/>
                <a:gd name="connsiteY0-16" fmla="*/ 694704 h 1388822"/>
                <a:gd name="connsiteX1-17" fmla="*/ 396258 w 1241871"/>
                <a:gd name="connsiteY1-18" fmla="*/ 586 h 1388822"/>
                <a:gd name="connsiteX2-19" fmla="*/ 482002 w 1241871"/>
                <a:gd name="connsiteY2-20" fmla="*/ 0 h 1388822"/>
                <a:gd name="connsiteX3-21" fmla="*/ 1241871 w 1241871"/>
                <a:gd name="connsiteY3-22" fmla="*/ 1323912 h 1388822"/>
                <a:gd name="connsiteX4-23" fmla="*/ 1205142 w 1241871"/>
                <a:gd name="connsiteY4-24" fmla="*/ 1388822 h 1388822"/>
                <a:gd name="connsiteX5-25" fmla="*/ 396258 w 1241871"/>
                <a:gd name="connsiteY5-26" fmla="*/ 1388822 h 1388822"/>
                <a:gd name="connsiteX6-27" fmla="*/ 0 w 1241871"/>
                <a:gd name="connsiteY6-28" fmla="*/ 694704 h 1388822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124" name="Rectangle 45"/>
          <p:cNvSpPr/>
          <p:nvPr/>
        </p:nvSpPr>
        <p:spPr>
          <a:xfrm>
            <a:off x="4560888" y="-22225"/>
            <a:ext cx="3679825" cy="6272213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5" name="Rectangle 46"/>
          <p:cNvSpPr/>
          <p:nvPr/>
        </p:nvSpPr>
        <p:spPr>
          <a:xfrm>
            <a:off x="4649788" y="-22225"/>
            <a:ext cx="3505200" cy="23129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6" name="Rectangle 49"/>
          <p:cNvSpPr/>
          <p:nvPr/>
        </p:nvSpPr>
        <p:spPr>
          <a:xfrm>
            <a:off x="4651375" y="6088063"/>
            <a:ext cx="3505200" cy="825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7" name="Rectangle 88"/>
          <p:cNvSpPr/>
          <p:nvPr/>
        </p:nvSpPr>
        <p:spPr>
          <a:xfrm>
            <a:off x="4651375" y="6088063"/>
            <a:ext cx="3505200" cy="825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pPr fontAlgn="auto"/>
            <a:r>
              <a:rPr lang="zh-CN" altLang="en-US" strike="noStrike" noProof="1" smtClean="0"/>
              <a:t>单击此处编辑母版标题样式</a:t>
            </a:r>
            <a:endParaRPr lang="en-US" strike="noStrike" noProof="1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fontAlgn="auto"/>
            <a:r>
              <a:rPr lang="zh-CN" altLang="en-US" strike="noStrike" noProof="1" smtClean="0"/>
              <a:t>单击此处编辑母版副标题样式</a:t>
            </a:r>
            <a:endParaRPr lang="en-US" strike="noStrike" noProof="1"/>
          </a:p>
        </p:txBody>
      </p:sp>
      <p:sp>
        <p:nvSpPr>
          <p:cNvPr id="128" name="Date Placeholder 3"/>
          <p:cNvSpPr>
            <a:spLocks noGrp="1"/>
          </p:cNvSpPr>
          <p:nvPr>
            <p:ph type="dt" sz="half" idx="2"/>
          </p:nvPr>
        </p:nvSpPr>
        <p:spPr>
          <a:xfrm>
            <a:off x="4738688" y="1516063"/>
            <a:ext cx="2133600" cy="752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2400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2400" b="0" i="0" u="none" strike="noStrike" kern="1200" cap="none" spc="0" normalizeH="0" baseline="0" noProof="0">
              <a:ln>
                <a:noFill/>
              </a:ln>
              <a:solidFill>
                <a:srgbClr val="FEFEFE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2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03838" y="5719763"/>
            <a:ext cx="2830513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尚辅网                  </a:t>
            </a:r>
            <a:r>
              <a:rPr kumimoji="0" lang="en-US" altLang="zh-CN" sz="1200" b="0" i="0" u="none" strike="noStrike" kern="1200" cap="none" spc="0" normalizeH="0" baseline="0" noProof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http://shangfuwang.com/</a:t>
            </a: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3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788" y="5719763"/>
            <a:ext cx="6429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fontAlgn="base"/>
            <a:fld id="{9A0DB2DC-4C9A-4742-B13C-FB6460FD3503}" type="slidenum">
              <a:rPr lang="zh-CN" altLang="en-US" strike="noStrike" noProof="1" dirty="0">
                <a:solidFill>
                  <a:schemeClr val="accent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solidFill>
                <a:schemeClr val="accent1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/>
            <a:r>
              <a:rPr lang="zh-CN" altLang="en-US" strike="noStrike" noProof="1" smtClean="0"/>
              <a:t>单击此处编辑母版标题样式</a:t>
            </a:r>
            <a:endParaRPr lang="en-US" strike="noStrike" noProof="1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auto"/>
            <a:r>
              <a:rPr lang="zh-CN" altLang="en-US" strike="noStrike" noProof="1" smtClean="0"/>
              <a:t>单击此处编辑母版文本样式</a:t>
            </a:r>
          </a:p>
          <a:p>
            <a:pPr lvl="1" fontAlgn="auto"/>
            <a:r>
              <a:rPr lang="zh-CN" altLang="en-US" strike="noStrike" noProof="1" smtClean="0"/>
              <a:t>第二级</a:t>
            </a:r>
          </a:p>
          <a:p>
            <a:pPr lvl="2" fontAlgn="auto"/>
            <a:r>
              <a:rPr lang="zh-CN" altLang="en-US" strike="noStrike" noProof="1" smtClean="0"/>
              <a:t>第三级</a:t>
            </a:r>
          </a:p>
          <a:p>
            <a:pPr lvl="3" fontAlgn="auto"/>
            <a:r>
              <a:rPr lang="zh-CN" altLang="en-US" strike="noStrike" noProof="1" smtClean="0"/>
              <a:t>第四级</a:t>
            </a:r>
          </a:p>
          <a:p>
            <a:pPr lvl="4" fontAlgn="auto"/>
            <a:r>
              <a:rPr lang="zh-CN" altLang="en-US" strike="noStrike" noProof="1" smtClean="0"/>
              <a:t>第五级</a:t>
            </a:r>
            <a:endParaRPr 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rgbClr val="FEFEFE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尚辅网                  </a:t>
            </a:r>
            <a:r>
              <a:rPr kumimoji="0" lang="en-US" altLang="zh-CN" sz="1200" b="0" i="0" u="none" strike="noStrike" kern="1200" cap="none" spc="0" normalizeH="0" baseline="0" noProof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http://shangfuwang.com/</a:t>
            </a: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fontAlgn="base" hangingPunct="1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pPr fontAlgn="auto"/>
            <a:r>
              <a:rPr lang="zh-CN" altLang="en-US" strike="noStrike" noProof="1" smtClean="0"/>
              <a:t>单击此处编辑母版标题样式</a:t>
            </a:r>
            <a:endParaRPr lang="en-US" strike="noStrike" noProof="1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 fontAlgn="auto"/>
            <a:r>
              <a:rPr lang="zh-CN" altLang="en-US" strike="noStrike" noProof="1" smtClean="0"/>
              <a:t>单击此处编辑母版文本样式</a:t>
            </a:r>
          </a:p>
          <a:p>
            <a:pPr lvl="1" fontAlgn="auto"/>
            <a:r>
              <a:rPr lang="zh-CN" altLang="en-US" strike="noStrike" noProof="1" smtClean="0"/>
              <a:t>第二级</a:t>
            </a:r>
          </a:p>
          <a:p>
            <a:pPr lvl="2" fontAlgn="auto"/>
            <a:r>
              <a:rPr lang="zh-CN" altLang="en-US" strike="noStrike" noProof="1" smtClean="0"/>
              <a:t>第三级</a:t>
            </a:r>
          </a:p>
          <a:p>
            <a:pPr lvl="3" fontAlgn="auto"/>
            <a:r>
              <a:rPr lang="zh-CN" altLang="en-US" strike="noStrike" noProof="1" smtClean="0"/>
              <a:t>第四级</a:t>
            </a:r>
          </a:p>
          <a:p>
            <a:pPr lvl="4" fontAlgn="auto"/>
            <a:r>
              <a:rPr lang="zh-CN" altLang="en-US" strike="noStrike" noProof="1" smtClean="0"/>
              <a:t>第五级</a:t>
            </a:r>
            <a:endParaRPr 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rgbClr val="FEFEFE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尚辅网                  </a:t>
            </a:r>
            <a:r>
              <a:rPr kumimoji="0" lang="en-US" altLang="zh-CN" sz="1200" b="0" i="0" u="none" strike="noStrike" kern="1200" cap="none" spc="0" normalizeH="0" baseline="0" noProof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http://shangfuwang.com/</a:t>
            </a: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fontAlgn="base" hangingPunct="1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/>
            <a:r>
              <a:rPr lang="zh-CN" altLang="en-US" strike="noStrike" noProof="1" smtClean="0"/>
              <a:t>单击此处编辑母版标题样式</a:t>
            </a:r>
            <a:endParaRPr lang="en-US" strike="noStrike" noProof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auto"/>
            <a:r>
              <a:rPr lang="zh-CN" altLang="en-US" strike="noStrike" noProof="1" smtClean="0"/>
              <a:t>单击此处编辑母版文本样式</a:t>
            </a:r>
          </a:p>
          <a:p>
            <a:pPr lvl="1" fontAlgn="auto"/>
            <a:r>
              <a:rPr lang="zh-CN" altLang="en-US" strike="noStrike" noProof="1" smtClean="0"/>
              <a:t>第二级</a:t>
            </a:r>
          </a:p>
          <a:p>
            <a:pPr lvl="2" fontAlgn="auto"/>
            <a:r>
              <a:rPr lang="zh-CN" altLang="en-US" strike="noStrike" noProof="1" smtClean="0"/>
              <a:t>第三级</a:t>
            </a:r>
          </a:p>
          <a:p>
            <a:pPr lvl="3" fontAlgn="auto"/>
            <a:r>
              <a:rPr lang="zh-CN" altLang="en-US" strike="noStrike" noProof="1" smtClean="0"/>
              <a:t>第四级</a:t>
            </a:r>
          </a:p>
          <a:p>
            <a:pPr lvl="4" fontAlgn="auto"/>
            <a:r>
              <a:rPr lang="zh-CN" altLang="en-US" strike="noStrike" noProof="1" smtClean="0"/>
              <a:t>第五级</a:t>
            </a:r>
            <a:endParaRPr 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rgbClr val="FEFEFE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尚辅网                  </a:t>
            </a:r>
            <a:r>
              <a:rPr kumimoji="0" lang="en-US" altLang="zh-CN" sz="1200" b="0" i="0" u="none" strike="noStrike" kern="1200" cap="none" spc="0" normalizeH="0" baseline="0" noProof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http://shangfuwang.com/</a:t>
            </a: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fontAlgn="base" hangingPunct="1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pPr fontAlgn="auto"/>
            <a:r>
              <a:rPr lang="zh-CN" altLang="en-US" strike="noStrike" noProof="1" smtClean="0"/>
              <a:t>单击此处编辑母版标题样式</a:t>
            </a:r>
            <a:endParaRPr lang="en-US" strike="noStrike" noProof="1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auto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rgbClr val="FEFEFE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尚辅网                  </a:t>
            </a:r>
            <a:r>
              <a:rPr kumimoji="0" lang="en-US" altLang="zh-CN" sz="1200" b="0" i="0" u="none" strike="noStrike" kern="1200" cap="none" spc="0" normalizeH="0" baseline="0" noProof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http://shangfuwang.com/</a:t>
            </a: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fontAlgn="base" hangingPunct="1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/>
            <a:r>
              <a:rPr lang="zh-CN" altLang="en-US" strike="noStrike" noProof="1" smtClean="0"/>
              <a:t>单击此处编辑母版标题样式</a:t>
            </a:r>
            <a:endParaRPr lang="en-US" strike="noStrike" noProof="1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 fontAlgn="auto"/>
            <a:r>
              <a:rPr lang="zh-CN" altLang="en-US" strike="noStrike" noProof="1" smtClean="0"/>
              <a:t>单击此处编辑母版文本样式</a:t>
            </a:r>
          </a:p>
          <a:p>
            <a:pPr lvl="1" fontAlgn="auto"/>
            <a:r>
              <a:rPr lang="zh-CN" altLang="en-US" strike="noStrike" noProof="1" smtClean="0"/>
              <a:t>第二级</a:t>
            </a:r>
          </a:p>
          <a:p>
            <a:pPr lvl="2" fontAlgn="auto"/>
            <a:r>
              <a:rPr lang="zh-CN" altLang="en-US" strike="noStrike" noProof="1" smtClean="0"/>
              <a:t>第三级</a:t>
            </a:r>
          </a:p>
          <a:p>
            <a:pPr lvl="3" fontAlgn="auto"/>
            <a:r>
              <a:rPr lang="zh-CN" altLang="en-US" strike="noStrike" noProof="1" smtClean="0"/>
              <a:t>第四级</a:t>
            </a:r>
          </a:p>
          <a:p>
            <a:pPr lvl="4" fontAlgn="auto"/>
            <a:r>
              <a:rPr lang="zh-CN" altLang="en-US" strike="noStrike" noProof="1" smtClean="0"/>
              <a:t>第五级</a:t>
            </a:r>
            <a:endParaRPr lang="en-US" strike="noStrike" noProof="1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 fontAlgn="auto"/>
            <a:r>
              <a:rPr lang="zh-CN" altLang="en-US" strike="noStrike" noProof="1" smtClean="0"/>
              <a:t>单击此处编辑母版文本样式</a:t>
            </a:r>
          </a:p>
          <a:p>
            <a:pPr lvl="1" fontAlgn="auto"/>
            <a:r>
              <a:rPr lang="zh-CN" altLang="en-US" strike="noStrike" noProof="1" smtClean="0"/>
              <a:t>第二级</a:t>
            </a:r>
          </a:p>
          <a:p>
            <a:pPr lvl="2" fontAlgn="auto"/>
            <a:r>
              <a:rPr lang="zh-CN" altLang="en-US" strike="noStrike" noProof="1" smtClean="0"/>
              <a:t>第三级</a:t>
            </a:r>
          </a:p>
          <a:p>
            <a:pPr lvl="3" fontAlgn="auto"/>
            <a:r>
              <a:rPr lang="zh-CN" altLang="en-US" strike="noStrike" noProof="1" smtClean="0"/>
              <a:t>第四级</a:t>
            </a:r>
          </a:p>
          <a:p>
            <a:pPr lvl="4" fontAlgn="auto"/>
            <a:r>
              <a:rPr lang="zh-CN" altLang="en-US" strike="noStrike" noProof="1" smtClean="0"/>
              <a:t>第五级</a:t>
            </a:r>
            <a:endParaRPr 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rgbClr val="FEFEFE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尚辅网                  </a:t>
            </a:r>
            <a:r>
              <a:rPr kumimoji="0" lang="en-US" altLang="zh-CN" sz="1200" b="0" i="0" u="none" strike="noStrike" kern="1200" cap="none" spc="0" normalizeH="0" baseline="0" noProof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http://shangfuwang.com/</a:t>
            </a: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 lvl="0" eaLnBrk="1" fontAlgn="base" hangingPunct="1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fontAlgn="auto"/>
            <a:r>
              <a:rPr lang="zh-CN" altLang="en-US" strike="noStrike" noProof="1" smtClean="0"/>
              <a:t>单击此处编辑母版标题样式</a:t>
            </a:r>
            <a:endParaRPr lang="en-US" strike="noStrike" noProof="1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fontAlgn="auto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fontAlgn="auto"/>
            <a:r>
              <a:rPr lang="zh-CN" altLang="en-US" strike="noStrike" noProof="1" smtClean="0"/>
              <a:t>单击此处编辑母版文本样式</a:t>
            </a:r>
          </a:p>
          <a:p>
            <a:pPr lvl="1" fontAlgn="auto"/>
            <a:r>
              <a:rPr lang="zh-CN" altLang="en-US" strike="noStrike" noProof="1" smtClean="0"/>
              <a:t>第二级</a:t>
            </a:r>
          </a:p>
          <a:p>
            <a:pPr lvl="2" fontAlgn="auto"/>
            <a:r>
              <a:rPr lang="zh-CN" altLang="en-US" strike="noStrike" noProof="1" smtClean="0"/>
              <a:t>第三级</a:t>
            </a:r>
          </a:p>
          <a:p>
            <a:pPr lvl="3" fontAlgn="auto"/>
            <a:r>
              <a:rPr lang="zh-CN" altLang="en-US" strike="noStrike" noProof="1" smtClean="0"/>
              <a:t>第四级</a:t>
            </a:r>
          </a:p>
          <a:p>
            <a:pPr lvl="4" fontAlgn="auto"/>
            <a:r>
              <a:rPr lang="zh-CN" altLang="en-US" strike="noStrike" noProof="1" smtClean="0"/>
              <a:t>第五级</a:t>
            </a:r>
            <a:endParaRPr lang="en-US" strike="noStrike" noProof="1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fontAlgn="auto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fontAlgn="auto"/>
            <a:r>
              <a:rPr lang="zh-CN" altLang="en-US" strike="noStrike" noProof="1" smtClean="0"/>
              <a:t>单击此处编辑母版文本样式</a:t>
            </a:r>
          </a:p>
          <a:p>
            <a:pPr lvl="1" fontAlgn="auto"/>
            <a:r>
              <a:rPr lang="zh-CN" altLang="en-US" strike="noStrike" noProof="1" smtClean="0"/>
              <a:t>第二级</a:t>
            </a:r>
          </a:p>
          <a:p>
            <a:pPr lvl="2" fontAlgn="auto"/>
            <a:r>
              <a:rPr lang="zh-CN" altLang="en-US" strike="noStrike" noProof="1" smtClean="0"/>
              <a:t>第三级</a:t>
            </a:r>
          </a:p>
          <a:p>
            <a:pPr lvl="3" fontAlgn="auto"/>
            <a:r>
              <a:rPr lang="zh-CN" altLang="en-US" strike="noStrike" noProof="1" smtClean="0"/>
              <a:t>第四级</a:t>
            </a:r>
          </a:p>
          <a:p>
            <a:pPr lvl="4" fontAlgn="auto"/>
            <a:r>
              <a:rPr lang="zh-CN" altLang="en-US" strike="noStrike" noProof="1" smtClean="0"/>
              <a:t>第五级</a:t>
            </a:r>
            <a:endParaRPr 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rgbClr val="FEFEFE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尚辅网                  </a:t>
            </a:r>
            <a:r>
              <a:rPr kumimoji="0" lang="en-US" altLang="zh-CN" sz="1200" b="0" i="0" u="none" strike="noStrike" kern="1200" cap="none" spc="0" normalizeH="0" baseline="0" noProof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http://shangfuwang.com/</a:t>
            </a: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fontAlgn="base" hangingPunct="1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/>
            <a:r>
              <a:rPr lang="zh-CN" altLang="en-US" strike="noStrike" noProof="1" smtClean="0"/>
              <a:t>单击此处编辑母版标题样式</a:t>
            </a:r>
            <a:endParaRPr 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rgbClr val="FEFEFE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尚辅网                  </a:t>
            </a:r>
            <a:r>
              <a:rPr kumimoji="0" lang="en-US" altLang="zh-CN" sz="1200" b="0" i="0" u="none" strike="noStrike" kern="1200" cap="none" spc="0" normalizeH="0" baseline="0" noProof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http://shangfuwang.com/</a:t>
            </a: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fontAlgn="base" hangingPunct="1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rgbClr val="FEFEFE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尚辅网                  </a:t>
            </a:r>
            <a:r>
              <a:rPr kumimoji="0" lang="en-US" altLang="zh-CN" sz="1200" b="0" i="0" u="none" strike="noStrike" kern="1200" cap="none" spc="0" normalizeH="0" baseline="0" noProof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http://shangfuwang.com/</a:t>
            </a: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fontAlgn="base" hangingPunct="1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43"/>
          <p:cNvGrpSpPr/>
          <p:nvPr/>
        </p:nvGrpSpPr>
        <p:grpSpPr>
          <a:xfrm>
            <a:off x="-382587" y="0"/>
            <a:ext cx="9932987" cy="6858000"/>
            <a:chOff x="-382404" y="0"/>
            <a:chExt cx="9932332" cy="6858000"/>
          </a:xfrm>
        </p:grpSpPr>
        <p:grpSp>
          <p:nvGrpSpPr>
            <p:cNvPr id="307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3076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21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chemeClr val="lt1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122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chemeClr val="lt1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123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chemeClr val="lt1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3080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8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chemeClr val="lt1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119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chemeClr val="lt1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120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chemeClr val="lt1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308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94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chemeClr val="lt1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116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chemeClr val="lt1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117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chemeClr val="lt1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sp>
            <p:nvSpPr>
              <p:cNvPr id="91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chemeClr val="lt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92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chemeClr val="lt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93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chemeClr val="lt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endParaRPr>
              </a:p>
            </p:txBody>
          </p:sp>
        </p:grpSp>
        <p:sp>
          <p:nvSpPr>
            <p:cNvPr id="63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-1" fmla="*/ 0 w 9144000"/>
                <a:gd name="connsiteY0-2" fmla="*/ 1270659 h 1330035"/>
                <a:gd name="connsiteX1-3" fmla="*/ 1674420 w 9144000"/>
                <a:gd name="connsiteY1-4" fmla="*/ 1318160 h 1330035"/>
                <a:gd name="connsiteX2-5" fmla="*/ 4120737 w 9144000"/>
                <a:gd name="connsiteY2-6" fmla="*/ 1199407 h 1330035"/>
                <a:gd name="connsiteX3-7" fmla="*/ 7172696 w 9144000"/>
                <a:gd name="connsiteY3-8" fmla="*/ 760020 h 1330035"/>
                <a:gd name="connsiteX4-9" fmla="*/ 9144000 w 9144000"/>
                <a:gd name="connsiteY4-10" fmla="*/ 0 h 1330035"/>
                <a:gd name="connsiteX0-11" fmla="*/ 0 w 9144000"/>
                <a:gd name="connsiteY0-12" fmla="*/ 1270659 h 1330035"/>
                <a:gd name="connsiteX1-13" fmla="*/ 1674420 w 9144000"/>
                <a:gd name="connsiteY1-14" fmla="*/ 1318160 h 1330035"/>
                <a:gd name="connsiteX2-15" fmla="*/ 4120737 w 9144000"/>
                <a:gd name="connsiteY2-16" fmla="*/ 1199407 h 1330035"/>
                <a:gd name="connsiteX3-17" fmla="*/ 7172696 w 9144000"/>
                <a:gd name="connsiteY3-18" fmla="*/ 760020 h 1330035"/>
                <a:gd name="connsiteX4-19" fmla="*/ 9144000 w 9144000"/>
                <a:gd name="connsiteY4-20" fmla="*/ 0 h 1330035"/>
                <a:gd name="connsiteX0-21" fmla="*/ 0 w 9144000"/>
                <a:gd name="connsiteY0-22" fmla="*/ 1270659 h 1330035"/>
                <a:gd name="connsiteX1-23" fmla="*/ 1674420 w 9144000"/>
                <a:gd name="connsiteY1-24" fmla="*/ 1318160 h 1330035"/>
                <a:gd name="connsiteX2-25" fmla="*/ 4120737 w 9144000"/>
                <a:gd name="connsiteY2-26" fmla="*/ 1199407 h 1330035"/>
                <a:gd name="connsiteX3-27" fmla="*/ 7172696 w 9144000"/>
                <a:gd name="connsiteY3-28" fmla="*/ 760020 h 1330035"/>
                <a:gd name="connsiteX4-29" fmla="*/ 9144000 w 9144000"/>
                <a:gd name="connsiteY4-30" fmla="*/ 0 h 1330035"/>
                <a:gd name="connsiteX0-31" fmla="*/ 0 w 9144000"/>
                <a:gd name="connsiteY0-32" fmla="*/ 1116279 h 1175655"/>
                <a:gd name="connsiteX1-33" fmla="*/ 1674420 w 9144000"/>
                <a:gd name="connsiteY1-34" fmla="*/ 1163780 h 1175655"/>
                <a:gd name="connsiteX2-35" fmla="*/ 4120737 w 9144000"/>
                <a:gd name="connsiteY2-36" fmla="*/ 1045027 h 1175655"/>
                <a:gd name="connsiteX3-37" fmla="*/ 7172696 w 9144000"/>
                <a:gd name="connsiteY3-38" fmla="*/ 605640 h 1175655"/>
                <a:gd name="connsiteX4-39" fmla="*/ 9144000 w 9144000"/>
                <a:gd name="connsiteY4-40" fmla="*/ 0 h 1175655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64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65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67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68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69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72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73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74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75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76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-1" fmla="*/ 0 w 1261499"/>
                <a:gd name="connsiteY0-2" fmla="*/ 105098 h 1388236"/>
                <a:gd name="connsiteX1-3" fmla="*/ 56357 w 1261499"/>
                <a:gd name="connsiteY1-4" fmla="*/ 0 h 1388236"/>
                <a:gd name="connsiteX2-5" fmla="*/ 865241 w 1261499"/>
                <a:gd name="connsiteY2-6" fmla="*/ 0 h 1388236"/>
                <a:gd name="connsiteX3-7" fmla="*/ 1261499 w 1261499"/>
                <a:gd name="connsiteY3-8" fmla="*/ 694118 h 1388236"/>
                <a:gd name="connsiteX4-9" fmla="*/ 865241 w 1261499"/>
                <a:gd name="connsiteY4-10" fmla="*/ 1388236 h 1388236"/>
                <a:gd name="connsiteX5-11" fmla="*/ 56357 w 1261499"/>
                <a:gd name="connsiteY5-12" fmla="*/ 1388236 h 1388236"/>
                <a:gd name="connsiteX6-13" fmla="*/ 0 w 1261499"/>
                <a:gd name="connsiteY6-14" fmla="*/ 105098 h 1388236"/>
                <a:gd name="connsiteX0-15" fmla="*/ 0 w 1261499"/>
                <a:gd name="connsiteY0-16" fmla="*/ 105098 h 1388236"/>
                <a:gd name="connsiteX1-17" fmla="*/ 56357 w 1261499"/>
                <a:gd name="connsiteY1-18" fmla="*/ 0 h 1388236"/>
                <a:gd name="connsiteX2-19" fmla="*/ 865241 w 1261499"/>
                <a:gd name="connsiteY2-20" fmla="*/ 0 h 1388236"/>
                <a:gd name="connsiteX3-21" fmla="*/ 1261499 w 1261499"/>
                <a:gd name="connsiteY3-22" fmla="*/ 694118 h 1388236"/>
                <a:gd name="connsiteX4-23" fmla="*/ 865241 w 1261499"/>
                <a:gd name="connsiteY4-24" fmla="*/ 1388236 h 1388236"/>
                <a:gd name="connsiteX5-25" fmla="*/ 744578 w 1261499"/>
                <a:gd name="connsiteY5-26" fmla="*/ 1387893 h 1388236"/>
                <a:gd name="connsiteX6-27" fmla="*/ 0 w 1261499"/>
                <a:gd name="connsiteY6-28" fmla="*/ 105098 h 1388236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77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78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79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80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81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82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83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84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85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86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-1" fmla="*/ 0 w 1601400"/>
                <a:gd name="connsiteY0-2" fmla="*/ 694118 h 1388236"/>
                <a:gd name="connsiteX1-3" fmla="*/ 396258 w 1601400"/>
                <a:gd name="connsiteY1-4" fmla="*/ 0 h 1388236"/>
                <a:gd name="connsiteX2-5" fmla="*/ 474029 w 1601400"/>
                <a:gd name="connsiteY2-6" fmla="*/ 4016 h 1388236"/>
                <a:gd name="connsiteX3-7" fmla="*/ 1601400 w 1601400"/>
                <a:gd name="connsiteY3-8" fmla="*/ 694118 h 1388236"/>
                <a:gd name="connsiteX4-9" fmla="*/ 1205142 w 1601400"/>
                <a:gd name="connsiteY4-10" fmla="*/ 1388236 h 1388236"/>
                <a:gd name="connsiteX5-11" fmla="*/ 396258 w 1601400"/>
                <a:gd name="connsiteY5-12" fmla="*/ 1388236 h 1388236"/>
                <a:gd name="connsiteX6-13" fmla="*/ 0 w 1601400"/>
                <a:gd name="connsiteY6-14" fmla="*/ 694118 h 1388236"/>
                <a:gd name="connsiteX0-15" fmla="*/ 0 w 1243407"/>
                <a:gd name="connsiteY0-16" fmla="*/ 694118 h 1388236"/>
                <a:gd name="connsiteX1-17" fmla="*/ 396258 w 1243407"/>
                <a:gd name="connsiteY1-18" fmla="*/ 0 h 1388236"/>
                <a:gd name="connsiteX2-19" fmla="*/ 474029 w 1243407"/>
                <a:gd name="connsiteY2-20" fmla="*/ 4016 h 1388236"/>
                <a:gd name="connsiteX3-21" fmla="*/ 1243407 w 1243407"/>
                <a:gd name="connsiteY3-22" fmla="*/ 1325983 h 1388236"/>
                <a:gd name="connsiteX4-23" fmla="*/ 1205142 w 1243407"/>
                <a:gd name="connsiteY4-24" fmla="*/ 1388236 h 1388236"/>
                <a:gd name="connsiteX5-25" fmla="*/ 396258 w 1243407"/>
                <a:gd name="connsiteY5-26" fmla="*/ 1388236 h 1388236"/>
                <a:gd name="connsiteX6-27" fmla="*/ 0 w 1243407"/>
                <a:gd name="connsiteY6-28" fmla="*/ 694118 h 1388236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87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-1" fmla="*/ 0 w 1601400"/>
                <a:gd name="connsiteY0-2" fmla="*/ 694704 h 1388822"/>
                <a:gd name="connsiteX1-3" fmla="*/ 396258 w 1601400"/>
                <a:gd name="connsiteY1-4" fmla="*/ 586 h 1388822"/>
                <a:gd name="connsiteX2-5" fmla="*/ 482002 w 1601400"/>
                <a:gd name="connsiteY2-6" fmla="*/ 0 h 1388822"/>
                <a:gd name="connsiteX3-7" fmla="*/ 1601400 w 1601400"/>
                <a:gd name="connsiteY3-8" fmla="*/ 694704 h 1388822"/>
                <a:gd name="connsiteX4-9" fmla="*/ 1205142 w 1601400"/>
                <a:gd name="connsiteY4-10" fmla="*/ 1388822 h 1388822"/>
                <a:gd name="connsiteX5-11" fmla="*/ 396258 w 1601400"/>
                <a:gd name="connsiteY5-12" fmla="*/ 1388822 h 1388822"/>
                <a:gd name="connsiteX6-13" fmla="*/ 0 w 1601400"/>
                <a:gd name="connsiteY6-14" fmla="*/ 694704 h 1388822"/>
                <a:gd name="connsiteX0-15" fmla="*/ 0 w 1241871"/>
                <a:gd name="connsiteY0-16" fmla="*/ 694704 h 1388822"/>
                <a:gd name="connsiteX1-17" fmla="*/ 396258 w 1241871"/>
                <a:gd name="connsiteY1-18" fmla="*/ 586 h 1388822"/>
                <a:gd name="connsiteX2-19" fmla="*/ 482002 w 1241871"/>
                <a:gd name="connsiteY2-20" fmla="*/ 0 h 1388822"/>
                <a:gd name="connsiteX3-21" fmla="*/ 1241871 w 1241871"/>
                <a:gd name="connsiteY3-22" fmla="*/ 1323912 h 1388822"/>
                <a:gd name="connsiteX4-23" fmla="*/ 1205142 w 1241871"/>
                <a:gd name="connsiteY4-24" fmla="*/ 1388822 h 1388822"/>
                <a:gd name="connsiteX5-25" fmla="*/ 396258 w 1241871"/>
                <a:gd name="connsiteY5-26" fmla="*/ 1388822 h 1388822"/>
                <a:gd name="connsiteX6-27" fmla="*/ 0 w 1241871"/>
                <a:gd name="connsiteY6-28" fmla="*/ 694704 h 1388822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124" name="Rectangle 45"/>
          <p:cNvSpPr/>
          <p:nvPr/>
        </p:nvSpPr>
        <p:spPr>
          <a:xfrm>
            <a:off x="4560888" y="-22225"/>
            <a:ext cx="3679825" cy="6272213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5" name="Rectangle 56"/>
          <p:cNvSpPr/>
          <p:nvPr/>
        </p:nvSpPr>
        <p:spPr>
          <a:xfrm>
            <a:off x="4649788" y="-22225"/>
            <a:ext cx="3505200" cy="6238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6" name="Rectangle 57"/>
          <p:cNvSpPr/>
          <p:nvPr/>
        </p:nvSpPr>
        <p:spPr>
          <a:xfrm>
            <a:off x="904875" y="601663"/>
            <a:ext cx="3562350" cy="564832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7" name="Rectangle 60"/>
          <p:cNvSpPr/>
          <p:nvPr/>
        </p:nvSpPr>
        <p:spPr>
          <a:xfrm>
            <a:off x="4651375" y="6088063"/>
            <a:ext cx="3505200" cy="825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fontAlgn="auto"/>
            <a:r>
              <a:rPr lang="zh-CN" altLang="en-US" strike="noStrike" noProof="1" smtClean="0"/>
              <a:t>单击此处编辑母版文本样式</a:t>
            </a:r>
          </a:p>
          <a:p>
            <a:pPr lvl="1" fontAlgn="auto"/>
            <a:r>
              <a:rPr lang="zh-CN" altLang="en-US" strike="noStrike" noProof="1" smtClean="0"/>
              <a:t>第二级</a:t>
            </a:r>
          </a:p>
          <a:p>
            <a:pPr lvl="2" fontAlgn="auto"/>
            <a:r>
              <a:rPr lang="zh-CN" altLang="en-US" strike="noStrike" noProof="1" smtClean="0"/>
              <a:t>第三级</a:t>
            </a:r>
          </a:p>
          <a:p>
            <a:pPr lvl="3" fontAlgn="auto"/>
            <a:r>
              <a:rPr lang="zh-CN" altLang="en-US" strike="noStrike" noProof="1" smtClean="0"/>
              <a:t>第四级</a:t>
            </a:r>
          </a:p>
          <a:p>
            <a:pPr lvl="4" fontAlgn="auto"/>
            <a:r>
              <a:rPr lang="zh-CN" altLang="en-US" strike="noStrike" noProof="1" smtClean="0"/>
              <a:t>第五级</a:t>
            </a:r>
            <a:endParaRPr lang="en-US" strike="noStrike" noProof="1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pPr fontAlgn="auto"/>
            <a:r>
              <a:rPr lang="zh-CN" altLang="en-US" strike="noStrike" noProof="1" smtClean="0"/>
              <a:t>单击此处编辑母版标题样式</a:t>
            </a:r>
            <a:endParaRPr lang="en-US" strike="noStrike" noProof="1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fontAlgn="auto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128" name="Date Placeholder 4"/>
          <p:cNvSpPr>
            <a:spLocks noGrp="1"/>
          </p:cNvSpPr>
          <p:nvPr>
            <p:ph type="dt" sz="half" idx="12"/>
          </p:nvPr>
        </p:nvSpPr>
        <p:spPr>
          <a:xfrm>
            <a:off x="5997575" y="2238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rgbClr val="FEFEFE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29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4649788" y="223838"/>
            <a:ext cx="133191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  <p:sp>
        <p:nvSpPr>
          <p:cNvPr id="130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4641850" y="5724525"/>
            <a:ext cx="34925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尚辅网                  </a:t>
            </a:r>
            <a:r>
              <a:rPr kumimoji="0" lang="en-US" altLang="zh-CN" sz="1200" b="0" i="0" u="none" strike="noStrike" kern="1200" cap="none" spc="0" normalizeH="0" baseline="0" noProof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http://shangfuwang.com/</a:t>
            </a: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43"/>
          <p:cNvGrpSpPr/>
          <p:nvPr/>
        </p:nvGrpSpPr>
        <p:grpSpPr>
          <a:xfrm>
            <a:off x="-382587" y="0"/>
            <a:ext cx="9932987" cy="6858000"/>
            <a:chOff x="-382404" y="0"/>
            <a:chExt cx="9932332" cy="6858000"/>
          </a:xfrm>
        </p:grpSpPr>
        <p:grpSp>
          <p:nvGrpSpPr>
            <p:cNvPr id="4099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410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21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chemeClr val="lt1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122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chemeClr val="lt1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123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chemeClr val="lt1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4104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8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chemeClr val="lt1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119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chemeClr val="lt1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120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chemeClr val="lt1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4108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94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chemeClr val="lt1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116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chemeClr val="lt1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117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chemeClr val="lt1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sp>
            <p:nvSpPr>
              <p:cNvPr id="91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chemeClr val="lt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92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chemeClr val="lt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93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chemeClr val="lt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endParaRPr>
              </a:p>
            </p:txBody>
          </p:sp>
        </p:grpSp>
        <p:sp>
          <p:nvSpPr>
            <p:cNvPr id="63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-1" fmla="*/ 0 w 9144000"/>
                <a:gd name="connsiteY0-2" fmla="*/ 1270659 h 1330035"/>
                <a:gd name="connsiteX1-3" fmla="*/ 1674420 w 9144000"/>
                <a:gd name="connsiteY1-4" fmla="*/ 1318160 h 1330035"/>
                <a:gd name="connsiteX2-5" fmla="*/ 4120737 w 9144000"/>
                <a:gd name="connsiteY2-6" fmla="*/ 1199407 h 1330035"/>
                <a:gd name="connsiteX3-7" fmla="*/ 7172696 w 9144000"/>
                <a:gd name="connsiteY3-8" fmla="*/ 760020 h 1330035"/>
                <a:gd name="connsiteX4-9" fmla="*/ 9144000 w 9144000"/>
                <a:gd name="connsiteY4-10" fmla="*/ 0 h 1330035"/>
                <a:gd name="connsiteX0-11" fmla="*/ 0 w 9144000"/>
                <a:gd name="connsiteY0-12" fmla="*/ 1270659 h 1330035"/>
                <a:gd name="connsiteX1-13" fmla="*/ 1674420 w 9144000"/>
                <a:gd name="connsiteY1-14" fmla="*/ 1318160 h 1330035"/>
                <a:gd name="connsiteX2-15" fmla="*/ 4120737 w 9144000"/>
                <a:gd name="connsiteY2-16" fmla="*/ 1199407 h 1330035"/>
                <a:gd name="connsiteX3-17" fmla="*/ 7172696 w 9144000"/>
                <a:gd name="connsiteY3-18" fmla="*/ 760020 h 1330035"/>
                <a:gd name="connsiteX4-19" fmla="*/ 9144000 w 9144000"/>
                <a:gd name="connsiteY4-20" fmla="*/ 0 h 1330035"/>
                <a:gd name="connsiteX0-21" fmla="*/ 0 w 9144000"/>
                <a:gd name="connsiteY0-22" fmla="*/ 1270659 h 1330035"/>
                <a:gd name="connsiteX1-23" fmla="*/ 1674420 w 9144000"/>
                <a:gd name="connsiteY1-24" fmla="*/ 1318160 h 1330035"/>
                <a:gd name="connsiteX2-25" fmla="*/ 4120737 w 9144000"/>
                <a:gd name="connsiteY2-26" fmla="*/ 1199407 h 1330035"/>
                <a:gd name="connsiteX3-27" fmla="*/ 7172696 w 9144000"/>
                <a:gd name="connsiteY3-28" fmla="*/ 760020 h 1330035"/>
                <a:gd name="connsiteX4-29" fmla="*/ 9144000 w 9144000"/>
                <a:gd name="connsiteY4-30" fmla="*/ 0 h 1330035"/>
                <a:gd name="connsiteX0-31" fmla="*/ 0 w 9144000"/>
                <a:gd name="connsiteY0-32" fmla="*/ 1116279 h 1175655"/>
                <a:gd name="connsiteX1-33" fmla="*/ 1674420 w 9144000"/>
                <a:gd name="connsiteY1-34" fmla="*/ 1163780 h 1175655"/>
                <a:gd name="connsiteX2-35" fmla="*/ 4120737 w 9144000"/>
                <a:gd name="connsiteY2-36" fmla="*/ 1045027 h 1175655"/>
                <a:gd name="connsiteX3-37" fmla="*/ 7172696 w 9144000"/>
                <a:gd name="connsiteY3-38" fmla="*/ 605640 h 1175655"/>
                <a:gd name="connsiteX4-39" fmla="*/ 9144000 w 9144000"/>
                <a:gd name="connsiteY4-40" fmla="*/ 0 h 1175655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64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65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67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68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69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7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73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74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75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76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-1" fmla="*/ 0 w 1261499"/>
                <a:gd name="connsiteY0-2" fmla="*/ 105098 h 1388236"/>
                <a:gd name="connsiteX1-3" fmla="*/ 56357 w 1261499"/>
                <a:gd name="connsiteY1-4" fmla="*/ 0 h 1388236"/>
                <a:gd name="connsiteX2-5" fmla="*/ 865241 w 1261499"/>
                <a:gd name="connsiteY2-6" fmla="*/ 0 h 1388236"/>
                <a:gd name="connsiteX3-7" fmla="*/ 1261499 w 1261499"/>
                <a:gd name="connsiteY3-8" fmla="*/ 694118 h 1388236"/>
                <a:gd name="connsiteX4-9" fmla="*/ 865241 w 1261499"/>
                <a:gd name="connsiteY4-10" fmla="*/ 1388236 h 1388236"/>
                <a:gd name="connsiteX5-11" fmla="*/ 56357 w 1261499"/>
                <a:gd name="connsiteY5-12" fmla="*/ 1388236 h 1388236"/>
                <a:gd name="connsiteX6-13" fmla="*/ 0 w 1261499"/>
                <a:gd name="connsiteY6-14" fmla="*/ 105098 h 1388236"/>
                <a:gd name="connsiteX0-15" fmla="*/ 0 w 1261499"/>
                <a:gd name="connsiteY0-16" fmla="*/ 105098 h 1388236"/>
                <a:gd name="connsiteX1-17" fmla="*/ 56357 w 1261499"/>
                <a:gd name="connsiteY1-18" fmla="*/ 0 h 1388236"/>
                <a:gd name="connsiteX2-19" fmla="*/ 865241 w 1261499"/>
                <a:gd name="connsiteY2-20" fmla="*/ 0 h 1388236"/>
                <a:gd name="connsiteX3-21" fmla="*/ 1261499 w 1261499"/>
                <a:gd name="connsiteY3-22" fmla="*/ 694118 h 1388236"/>
                <a:gd name="connsiteX4-23" fmla="*/ 865241 w 1261499"/>
                <a:gd name="connsiteY4-24" fmla="*/ 1388236 h 1388236"/>
                <a:gd name="connsiteX5-25" fmla="*/ 744578 w 1261499"/>
                <a:gd name="connsiteY5-26" fmla="*/ 1387893 h 1388236"/>
                <a:gd name="connsiteX6-27" fmla="*/ 0 w 1261499"/>
                <a:gd name="connsiteY6-28" fmla="*/ 105098 h 1388236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77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78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79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80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81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82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83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84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85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86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-1" fmla="*/ 0 w 1601400"/>
                <a:gd name="connsiteY0-2" fmla="*/ 694118 h 1388236"/>
                <a:gd name="connsiteX1-3" fmla="*/ 396258 w 1601400"/>
                <a:gd name="connsiteY1-4" fmla="*/ 0 h 1388236"/>
                <a:gd name="connsiteX2-5" fmla="*/ 474029 w 1601400"/>
                <a:gd name="connsiteY2-6" fmla="*/ 4016 h 1388236"/>
                <a:gd name="connsiteX3-7" fmla="*/ 1601400 w 1601400"/>
                <a:gd name="connsiteY3-8" fmla="*/ 694118 h 1388236"/>
                <a:gd name="connsiteX4-9" fmla="*/ 1205142 w 1601400"/>
                <a:gd name="connsiteY4-10" fmla="*/ 1388236 h 1388236"/>
                <a:gd name="connsiteX5-11" fmla="*/ 396258 w 1601400"/>
                <a:gd name="connsiteY5-12" fmla="*/ 1388236 h 1388236"/>
                <a:gd name="connsiteX6-13" fmla="*/ 0 w 1601400"/>
                <a:gd name="connsiteY6-14" fmla="*/ 694118 h 1388236"/>
                <a:gd name="connsiteX0-15" fmla="*/ 0 w 1243407"/>
                <a:gd name="connsiteY0-16" fmla="*/ 694118 h 1388236"/>
                <a:gd name="connsiteX1-17" fmla="*/ 396258 w 1243407"/>
                <a:gd name="connsiteY1-18" fmla="*/ 0 h 1388236"/>
                <a:gd name="connsiteX2-19" fmla="*/ 474029 w 1243407"/>
                <a:gd name="connsiteY2-20" fmla="*/ 4016 h 1388236"/>
                <a:gd name="connsiteX3-21" fmla="*/ 1243407 w 1243407"/>
                <a:gd name="connsiteY3-22" fmla="*/ 1325983 h 1388236"/>
                <a:gd name="connsiteX4-23" fmla="*/ 1205142 w 1243407"/>
                <a:gd name="connsiteY4-24" fmla="*/ 1388236 h 1388236"/>
                <a:gd name="connsiteX5-25" fmla="*/ 396258 w 1243407"/>
                <a:gd name="connsiteY5-26" fmla="*/ 1388236 h 1388236"/>
                <a:gd name="connsiteX6-27" fmla="*/ 0 w 1243407"/>
                <a:gd name="connsiteY6-28" fmla="*/ 694118 h 1388236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87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-1" fmla="*/ 0 w 1601400"/>
                <a:gd name="connsiteY0-2" fmla="*/ 694704 h 1388822"/>
                <a:gd name="connsiteX1-3" fmla="*/ 396258 w 1601400"/>
                <a:gd name="connsiteY1-4" fmla="*/ 586 h 1388822"/>
                <a:gd name="connsiteX2-5" fmla="*/ 482002 w 1601400"/>
                <a:gd name="connsiteY2-6" fmla="*/ 0 h 1388822"/>
                <a:gd name="connsiteX3-7" fmla="*/ 1601400 w 1601400"/>
                <a:gd name="connsiteY3-8" fmla="*/ 694704 h 1388822"/>
                <a:gd name="connsiteX4-9" fmla="*/ 1205142 w 1601400"/>
                <a:gd name="connsiteY4-10" fmla="*/ 1388822 h 1388822"/>
                <a:gd name="connsiteX5-11" fmla="*/ 396258 w 1601400"/>
                <a:gd name="connsiteY5-12" fmla="*/ 1388822 h 1388822"/>
                <a:gd name="connsiteX6-13" fmla="*/ 0 w 1601400"/>
                <a:gd name="connsiteY6-14" fmla="*/ 694704 h 1388822"/>
                <a:gd name="connsiteX0-15" fmla="*/ 0 w 1241871"/>
                <a:gd name="connsiteY0-16" fmla="*/ 694704 h 1388822"/>
                <a:gd name="connsiteX1-17" fmla="*/ 396258 w 1241871"/>
                <a:gd name="connsiteY1-18" fmla="*/ 586 h 1388822"/>
                <a:gd name="connsiteX2-19" fmla="*/ 482002 w 1241871"/>
                <a:gd name="connsiteY2-20" fmla="*/ 0 h 1388822"/>
                <a:gd name="connsiteX3-21" fmla="*/ 1241871 w 1241871"/>
                <a:gd name="connsiteY3-22" fmla="*/ 1323912 h 1388822"/>
                <a:gd name="connsiteX4-23" fmla="*/ 1205142 w 1241871"/>
                <a:gd name="connsiteY4-24" fmla="*/ 1388822 h 1388822"/>
                <a:gd name="connsiteX5-25" fmla="*/ 396258 w 1241871"/>
                <a:gd name="connsiteY5-26" fmla="*/ 1388822 h 1388822"/>
                <a:gd name="connsiteX6-27" fmla="*/ 0 w 1241871"/>
                <a:gd name="connsiteY6-28" fmla="*/ 694704 h 1388822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124" name="Rectangle 93"/>
          <p:cNvSpPr/>
          <p:nvPr/>
        </p:nvSpPr>
        <p:spPr>
          <a:xfrm>
            <a:off x="4560888" y="-22225"/>
            <a:ext cx="3679825" cy="6272213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5" name="Rectangle 100"/>
          <p:cNvSpPr/>
          <p:nvPr/>
        </p:nvSpPr>
        <p:spPr>
          <a:xfrm>
            <a:off x="4649788" y="-22225"/>
            <a:ext cx="3505200" cy="6238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6" name="Rectangle 101"/>
          <p:cNvSpPr/>
          <p:nvPr/>
        </p:nvSpPr>
        <p:spPr>
          <a:xfrm>
            <a:off x="904875" y="601663"/>
            <a:ext cx="3562350" cy="564832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7" name="Rectangle 104"/>
          <p:cNvSpPr/>
          <p:nvPr/>
        </p:nvSpPr>
        <p:spPr>
          <a:xfrm>
            <a:off x="4651375" y="6088063"/>
            <a:ext cx="3505200" cy="825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pPr fontAlgn="auto"/>
            <a:r>
              <a:rPr lang="zh-CN" altLang="en-US" strike="noStrike" noProof="1" smtClean="0"/>
              <a:t>单击此处编辑母版标题样式</a:t>
            </a:r>
            <a:endParaRPr lang="en-US" strike="noStrike" noProof="1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2" panose="05020102010507070707" pitchFamily="18" charset="2"/>
              <a:buNone/>
              <a:defRPr/>
            </a:pPr>
            <a:r>
              <a:rPr kumimoji="0" lang="zh-CN" alt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单击图标添加图片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fontAlgn="auto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128" name="Date Placeholder 4"/>
          <p:cNvSpPr>
            <a:spLocks noGrp="1"/>
          </p:cNvSpPr>
          <p:nvPr>
            <p:ph type="dt" sz="half" idx="12"/>
          </p:nvPr>
        </p:nvSpPr>
        <p:spPr>
          <a:xfrm>
            <a:off x="5997575" y="2238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rgbClr val="FEFEFE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29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4641850" y="5724525"/>
            <a:ext cx="34925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尚辅网                  </a:t>
            </a:r>
            <a:r>
              <a:rPr kumimoji="0" lang="en-US" altLang="zh-CN" sz="1200" b="0" i="0" u="none" strike="noStrike" kern="1200" cap="none" spc="0" normalizeH="0" baseline="0" noProof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http://shangfuwang.com/</a:t>
            </a: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30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4649788" y="223838"/>
            <a:ext cx="133191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41"/>
          <p:cNvGrpSpPr/>
          <p:nvPr/>
        </p:nvGrpSpPr>
        <p:grpSpPr>
          <a:xfrm>
            <a:off x="-304800" y="0"/>
            <a:ext cx="9932988" cy="6858000"/>
            <a:chOff x="-382404" y="0"/>
            <a:chExt cx="9932332" cy="6858000"/>
          </a:xfrm>
        </p:grpSpPr>
        <p:grpSp>
          <p:nvGrpSpPr>
            <p:cNvPr id="1027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28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chemeClr val="lt1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chemeClr val="lt1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chemeClr val="lt1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03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chemeClr val="lt1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chemeClr val="lt1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chemeClr val="lt1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036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chemeClr val="lt1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chemeClr val="lt1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chemeClr val="lt1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chemeClr val="lt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chemeClr val="lt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chemeClr val="lt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endParaRPr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-1" fmla="*/ 0 w 9144000"/>
                <a:gd name="connsiteY0-2" fmla="*/ 1270659 h 1330035"/>
                <a:gd name="connsiteX1-3" fmla="*/ 1674420 w 9144000"/>
                <a:gd name="connsiteY1-4" fmla="*/ 1318160 h 1330035"/>
                <a:gd name="connsiteX2-5" fmla="*/ 4120737 w 9144000"/>
                <a:gd name="connsiteY2-6" fmla="*/ 1199407 h 1330035"/>
                <a:gd name="connsiteX3-7" fmla="*/ 7172696 w 9144000"/>
                <a:gd name="connsiteY3-8" fmla="*/ 760020 h 1330035"/>
                <a:gd name="connsiteX4-9" fmla="*/ 9144000 w 9144000"/>
                <a:gd name="connsiteY4-10" fmla="*/ 0 h 1330035"/>
                <a:gd name="connsiteX0-11" fmla="*/ 0 w 9144000"/>
                <a:gd name="connsiteY0-12" fmla="*/ 1270659 h 1330035"/>
                <a:gd name="connsiteX1-13" fmla="*/ 1674420 w 9144000"/>
                <a:gd name="connsiteY1-14" fmla="*/ 1318160 h 1330035"/>
                <a:gd name="connsiteX2-15" fmla="*/ 4120737 w 9144000"/>
                <a:gd name="connsiteY2-16" fmla="*/ 1199407 h 1330035"/>
                <a:gd name="connsiteX3-17" fmla="*/ 7172696 w 9144000"/>
                <a:gd name="connsiteY3-18" fmla="*/ 760020 h 1330035"/>
                <a:gd name="connsiteX4-19" fmla="*/ 9144000 w 9144000"/>
                <a:gd name="connsiteY4-20" fmla="*/ 0 h 1330035"/>
                <a:gd name="connsiteX0-21" fmla="*/ 0 w 9144000"/>
                <a:gd name="connsiteY0-22" fmla="*/ 1270659 h 1330035"/>
                <a:gd name="connsiteX1-23" fmla="*/ 1674420 w 9144000"/>
                <a:gd name="connsiteY1-24" fmla="*/ 1318160 h 1330035"/>
                <a:gd name="connsiteX2-25" fmla="*/ 4120737 w 9144000"/>
                <a:gd name="connsiteY2-26" fmla="*/ 1199407 h 1330035"/>
                <a:gd name="connsiteX3-27" fmla="*/ 7172696 w 9144000"/>
                <a:gd name="connsiteY3-28" fmla="*/ 760020 h 1330035"/>
                <a:gd name="connsiteX4-29" fmla="*/ 9144000 w 9144000"/>
                <a:gd name="connsiteY4-30" fmla="*/ 0 h 1330035"/>
                <a:gd name="connsiteX0-31" fmla="*/ 0 w 9144000"/>
                <a:gd name="connsiteY0-32" fmla="*/ 1116279 h 1175655"/>
                <a:gd name="connsiteX1-33" fmla="*/ 1674420 w 9144000"/>
                <a:gd name="connsiteY1-34" fmla="*/ 1163780 h 1175655"/>
                <a:gd name="connsiteX2-35" fmla="*/ 4120737 w 9144000"/>
                <a:gd name="connsiteY2-36" fmla="*/ 1045027 h 1175655"/>
                <a:gd name="connsiteX3-37" fmla="*/ 7172696 w 9144000"/>
                <a:gd name="connsiteY3-38" fmla="*/ 605640 h 1175655"/>
                <a:gd name="connsiteX4-39" fmla="*/ 9144000 w 9144000"/>
                <a:gd name="connsiteY4-40" fmla="*/ 0 h 1175655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-1" fmla="*/ 0 w 1261499"/>
                <a:gd name="connsiteY0-2" fmla="*/ 105098 h 1388236"/>
                <a:gd name="connsiteX1-3" fmla="*/ 56357 w 1261499"/>
                <a:gd name="connsiteY1-4" fmla="*/ 0 h 1388236"/>
                <a:gd name="connsiteX2-5" fmla="*/ 865241 w 1261499"/>
                <a:gd name="connsiteY2-6" fmla="*/ 0 h 1388236"/>
                <a:gd name="connsiteX3-7" fmla="*/ 1261499 w 1261499"/>
                <a:gd name="connsiteY3-8" fmla="*/ 694118 h 1388236"/>
                <a:gd name="connsiteX4-9" fmla="*/ 865241 w 1261499"/>
                <a:gd name="connsiteY4-10" fmla="*/ 1388236 h 1388236"/>
                <a:gd name="connsiteX5-11" fmla="*/ 56357 w 1261499"/>
                <a:gd name="connsiteY5-12" fmla="*/ 1388236 h 1388236"/>
                <a:gd name="connsiteX6-13" fmla="*/ 0 w 1261499"/>
                <a:gd name="connsiteY6-14" fmla="*/ 105098 h 1388236"/>
                <a:gd name="connsiteX0-15" fmla="*/ 0 w 1261499"/>
                <a:gd name="connsiteY0-16" fmla="*/ 105098 h 1388236"/>
                <a:gd name="connsiteX1-17" fmla="*/ 56357 w 1261499"/>
                <a:gd name="connsiteY1-18" fmla="*/ 0 h 1388236"/>
                <a:gd name="connsiteX2-19" fmla="*/ 865241 w 1261499"/>
                <a:gd name="connsiteY2-20" fmla="*/ 0 h 1388236"/>
                <a:gd name="connsiteX3-21" fmla="*/ 1261499 w 1261499"/>
                <a:gd name="connsiteY3-22" fmla="*/ 694118 h 1388236"/>
                <a:gd name="connsiteX4-23" fmla="*/ 865241 w 1261499"/>
                <a:gd name="connsiteY4-24" fmla="*/ 1388236 h 1388236"/>
                <a:gd name="connsiteX5-25" fmla="*/ 744578 w 1261499"/>
                <a:gd name="connsiteY5-26" fmla="*/ 1387893 h 1388236"/>
                <a:gd name="connsiteX6-27" fmla="*/ 0 w 1261499"/>
                <a:gd name="connsiteY6-28" fmla="*/ 105098 h 1388236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-1" fmla="*/ 0 w 1601400"/>
                <a:gd name="connsiteY0-2" fmla="*/ 694118 h 1388236"/>
                <a:gd name="connsiteX1-3" fmla="*/ 396258 w 1601400"/>
                <a:gd name="connsiteY1-4" fmla="*/ 0 h 1388236"/>
                <a:gd name="connsiteX2-5" fmla="*/ 474029 w 1601400"/>
                <a:gd name="connsiteY2-6" fmla="*/ 4016 h 1388236"/>
                <a:gd name="connsiteX3-7" fmla="*/ 1601400 w 1601400"/>
                <a:gd name="connsiteY3-8" fmla="*/ 694118 h 1388236"/>
                <a:gd name="connsiteX4-9" fmla="*/ 1205142 w 1601400"/>
                <a:gd name="connsiteY4-10" fmla="*/ 1388236 h 1388236"/>
                <a:gd name="connsiteX5-11" fmla="*/ 396258 w 1601400"/>
                <a:gd name="connsiteY5-12" fmla="*/ 1388236 h 1388236"/>
                <a:gd name="connsiteX6-13" fmla="*/ 0 w 1601400"/>
                <a:gd name="connsiteY6-14" fmla="*/ 694118 h 1388236"/>
                <a:gd name="connsiteX0-15" fmla="*/ 0 w 1243407"/>
                <a:gd name="connsiteY0-16" fmla="*/ 694118 h 1388236"/>
                <a:gd name="connsiteX1-17" fmla="*/ 396258 w 1243407"/>
                <a:gd name="connsiteY1-18" fmla="*/ 0 h 1388236"/>
                <a:gd name="connsiteX2-19" fmla="*/ 474029 w 1243407"/>
                <a:gd name="connsiteY2-20" fmla="*/ 4016 h 1388236"/>
                <a:gd name="connsiteX3-21" fmla="*/ 1243407 w 1243407"/>
                <a:gd name="connsiteY3-22" fmla="*/ 1325983 h 1388236"/>
                <a:gd name="connsiteX4-23" fmla="*/ 1205142 w 1243407"/>
                <a:gd name="connsiteY4-24" fmla="*/ 1388236 h 1388236"/>
                <a:gd name="connsiteX5-25" fmla="*/ 396258 w 1243407"/>
                <a:gd name="connsiteY5-26" fmla="*/ 1388236 h 1388236"/>
                <a:gd name="connsiteX6-27" fmla="*/ 0 w 1243407"/>
                <a:gd name="connsiteY6-28" fmla="*/ 694118 h 1388236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-1" fmla="*/ 0 w 1601400"/>
                <a:gd name="connsiteY0-2" fmla="*/ 694704 h 1388822"/>
                <a:gd name="connsiteX1-3" fmla="*/ 396258 w 1601400"/>
                <a:gd name="connsiteY1-4" fmla="*/ 586 h 1388822"/>
                <a:gd name="connsiteX2-5" fmla="*/ 482002 w 1601400"/>
                <a:gd name="connsiteY2-6" fmla="*/ 0 h 1388822"/>
                <a:gd name="connsiteX3-7" fmla="*/ 1601400 w 1601400"/>
                <a:gd name="connsiteY3-8" fmla="*/ 694704 h 1388822"/>
                <a:gd name="connsiteX4-9" fmla="*/ 1205142 w 1601400"/>
                <a:gd name="connsiteY4-10" fmla="*/ 1388822 h 1388822"/>
                <a:gd name="connsiteX5-11" fmla="*/ 396258 w 1601400"/>
                <a:gd name="connsiteY5-12" fmla="*/ 1388822 h 1388822"/>
                <a:gd name="connsiteX6-13" fmla="*/ 0 w 1601400"/>
                <a:gd name="connsiteY6-14" fmla="*/ 694704 h 1388822"/>
                <a:gd name="connsiteX0-15" fmla="*/ 0 w 1241871"/>
                <a:gd name="connsiteY0-16" fmla="*/ 694704 h 1388822"/>
                <a:gd name="connsiteX1-17" fmla="*/ 396258 w 1241871"/>
                <a:gd name="connsiteY1-18" fmla="*/ 586 h 1388822"/>
                <a:gd name="connsiteX2-19" fmla="*/ 482002 w 1241871"/>
                <a:gd name="connsiteY2-20" fmla="*/ 0 h 1388822"/>
                <a:gd name="connsiteX3-21" fmla="*/ 1241871 w 1241871"/>
                <a:gd name="connsiteY3-22" fmla="*/ 1323912 h 1388822"/>
                <a:gd name="connsiteX4-23" fmla="*/ 1205142 w 1241871"/>
                <a:gd name="connsiteY4-24" fmla="*/ 1388822 h 1388822"/>
                <a:gd name="connsiteX5-25" fmla="*/ 396258 w 1241871"/>
                <a:gd name="connsiteY5-26" fmla="*/ 1388822 h 1388822"/>
                <a:gd name="connsiteX6-27" fmla="*/ 0 w 1241871"/>
                <a:gd name="connsiteY6-28" fmla="*/ 694704 h 1388822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375"/>
            <a:ext cx="8229600" cy="6186488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4560888" y="-22225"/>
            <a:ext cx="3679825" cy="700088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4649788" y="-22225"/>
            <a:ext cx="3505200" cy="6238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68" name="Title Placeholder 1"/>
          <p:cNvSpPr>
            <a:spLocks noGrp="1"/>
          </p:cNvSpPr>
          <p:nvPr>
            <p:ph type="title"/>
          </p:nvPr>
        </p:nvSpPr>
        <p:spPr>
          <a:xfrm>
            <a:off x="1042988" y="1027113"/>
            <a:ext cx="7024687" cy="11430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/>
            <a:r>
              <a:rPr lang="zh-CN" altLang="en-US" dirty="0"/>
              <a:t>单击此处编辑母版标题样式</a:t>
            </a:r>
            <a:endParaRPr lang="en-US" altLang="zh-CN" dirty="0"/>
          </a:p>
        </p:txBody>
      </p:sp>
      <p:sp>
        <p:nvSpPr>
          <p:cNvPr id="1069" name="Text Placeholder 2"/>
          <p:cNvSpPr>
            <a:spLocks noGrp="1"/>
          </p:cNvSpPr>
          <p:nvPr>
            <p:ph type="body"/>
          </p:nvPr>
        </p:nvSpPr>
        <p:spPr>
          <a:xfrm>
            <a:off x="1042988" y="2324100"/>
            <a:ext cx="6777037" cy="3508375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/>
          <a:p>
            <a:pPr lvl="0" indent="-274320"/>
            <a:r>
              <a:rPr lang="zh-CN" altLang="en-US" dirty="0"/>
              <a:t>单击此处编辑母版文本样式</a:t>
            </a:r>
          </a:p>
          <a:p>
            <a:pPr lvl="1" indent="-274955"/>
            <a:r>
              <a:rPr lang="zh-CN" altLang="en-US" dirty="0"/>
              <a:t>第二级</a:t>
            </a:r>
          </a:p>
          <a:p>
            <a:pPr lvl="2" indent="-228600"/>
            <a:r>
              <a:rPr lang="zh-CN" altLang="en-US" dirty="0"/>
              <a:t>第三级</a:t>
            </a:r>
          </a:p>
          <a:p>
            <a:pPr lvl="3" indent="-229235"/>
            <a:r>
              <a:rPr lang="zh-CN" altLang="en-US" dirty="0"/>
              <a:t>第四级</a:t>
            </a:r>
          </a:p>
          <a:p>
            <a:pPr lvl="4" indent="-228600"/>
            <a:r>
              <a:rPr lang="zh-CN" altLang="en-US" dirty="0"/>
              <a:t>第五级</a:t>
            </a:r>
            <a:endParaRPr lang="en-US" altLang="zh-CN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575" y="2238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rgbClr val="FEFEFE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850" y="5851525"/>
            <a:ext cx="350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尚辅网                  </a:t>
            </a:r>
            <a:r>
              <a:rPr kumimoji="0" lang="en-US" altLang="zh-CN" sz="1200" b="0" i="0" u="none" strike="noStrike" kern="1200" cap="none" spc="0" normalizeH="0" baseline="0" noProof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http://shangfuwang.com/</a:t>
            </a: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788" y="223838"/>
            <a:ext cx="133191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sz="1200">
                <a:solidFill>
                  <a:srgbClr val="FEFEFE"/>
                </a:solidFill>
              </a:defRPr>
            </a:lvl1pPr>
          </a:lstStyle>
          <a:p>
            <a:pPr lvl="0" eaLnBrk="1" fontAlgn="base" hangingPunct="1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anose="05020102010507070707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anose="05020102010507070707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anose="05020102010507070707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585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anose="05020102010507070707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anose="05020102010507070707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65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anose="05020102010507070707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8945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anose="05020102010507070707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anose="05020102010507070707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535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anose="05020102010507070707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3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标题 1"/>
          <p:cNvSpPr>
            <a:spLocks noGrp="1"/>
          </p:cNvSpPr>
          <p:nvPr>
            <p:ph type="title"/>
          </p:nvPr>
        </p:nvSpPr>
        <p:spPr>
          <a:xfrm>
            <a:off x="7273925" y="1165225"/>
            <a:ext cx="1466850" cy="5164138"/>
          </a:xfrm>
          <a:ln/>
        </p:spPr>
        <p:txBody>
          <a:bodyPr anchor="b"/>
          <a:lstStyle/>
          <a:p>
            <a:pPr defTabSz="914400">
              <a:buNone/>
            </a:pPr>
            <a:r>
              <a:rPr lang="en-US" altLang="zh-CN" kern="1200" baseline="0">
                <a:latin typeface="+mj-lt"/>
                <a:ea typeface="+mj-ea"/>
                <a:cs typeface="+mj-cs"/>
              </a:rPr>
              <a:t>MATLAB</a:t>
            </a:r>
            <a:r>
              <a:rPr lang="zh-CN" altLang="en-US" kern="1200" baseline="0">
                <a:latin typeface="+mj-lt"/>
                <a:ea typeface="+mj-ea"/>
                <a:cs typeface="+mj-cs"/>
              </a:rPr>
              <a:t>及其在电气工程中的应用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/>
          <p:nvPr/>
        </p:nvSpPr>
        <p:spPr>
          <a:xfrm>
            <a:off x="1835150" y="549275"/>
            <a:ext cx="5080000" cy="461963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en-US" altLang="zh-CN" sz="2400" b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3.4 </a:t>
            </a:r>
            <a:r>
              <a:rPr lang="zh-CN" altLang="en-US" sz="2400" b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多项式运算</a:t>
            </a:r>
            <a:endParaRPr lang="zh-CN" altLang="en-US" sz="2400" b="1" dirty="0">
              <a:solidFill>
                <a:srgbClr val="00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7171" name="Text Box 3"/>
          <p:cNvSpPr txBox="1"/>
          <p:nvPr/>
        </p:nvSpPr>
        <p:spPr>
          <a:xfrm>
            <a:off x="900113" y="1052513"/>
            <a:ext cx="7631112" cy="100647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indent="269875">
              <a:buFont typeface="Arial" panose="020B0604020202020204" pitchFamily="34" charset="0"/>
              <a:buNone/>
            </a:pPr>
            <a:r>
              <a:rPr lang="zh-CN" altLang="en-US" sz="2000" b="1" dirty="0">
                <a:solidFill>
                  <a:srgbClr val="000000"/>
                </a:solidFill>
                <a:latin typeface="宋体" panose="02010600030101010101" pitchFamily="2" charset="-122"/>
                <a:ea typeface="黑体" panose="02010609060101010101" pitchFamily="49" charset="-122"/>
                <a:sym typeface="宋体" panose="02010600030101010101" pitchFamily="2" charset="-122"/>
              </a:rPr>
              <a:t>  多项式运算是数学中最基本的运算之一，在工程中也有着广泛的应用。例如，控制系统中传递函数的有理式表示等。本节主要介绍多项式的表示、基本运算和多项式拟合等内容。</a:t>
            </a:r>
            <a:endParaRPr lang="zh-CN" altLang="en-US" sz="2000" dirty="0">
              <a:solidFill>
                <a:srgbClr val="000000"/>
              </a:solidFill>
              <a:latin typeface="Arial" panose="020B0604020202020204" pitchFamily="34" charset="0"/>
              <a:ea typeface="黑体" panose="02010609060101010101" pitchFamily="49" charset="-122"/>
            </a:endParaRPr>
          </a:p>
        </p:txBody>
      </p:sp>
      <p:sp>
        <p:nvSpPr>
          <p:cNvPr id="7172" name="Text Box 4"/>
          <p:cNvSpPr txBox="1"/>
          <p:nvPr/>
        </p:nvSpPr>
        <p:spPr>
          <a:xfrm>
            <a:off x="1908175" y="2060575"/>
            <a:ext cx="5080000" cy="45720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en-US" altLang="zh-CN" sz="2400" b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3.4.1 </a:t>
            </a:r>
            <a:r>
              <a:rPr lang="zh-CN" altLang="en-US" sz="2400" b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多项式的表示</a:t>
            </a:r>
            <a:endParaRPr lang="zh-CN" altLang="en-US" sz="2400" b="1" dirty="0">
              <a:solidFill>
                <a:srgbClr val="00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7173" name="Text Box 5"/>
          <p:cNvSpPr txBox="1"/>
          <p:nvPr/>
        </p:nvSpPr>
        <p:spPr>
          <a:xfrm>
            <a:off x="901700" y="2492375"/>
            <a:ext cx="7775575" cy="192087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indent="269875">
              <a:buFont typeface="Arial" panose="020B0604020202020204" pitchFamily="34" charset="0"/>
              <a:buNone/>
            </a:pPr>
            <a:r>
              <a:rPr lang="zh-CN" altLang="en-US" sz="2000" b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  在高等代数中，多项式一般表示为：</a:t>
            </a:r>
          </a:p>
          <a:p>
            <a:pPr indent="269875">
              <a:buFont typeface="Arial" panose="020B0604020202020204" pitchFamily="34" charset="0"/>
              <a:buNone/>
            </a:pPr>
            <a:r>
              <a:rPr lang="zh-CN" altLang="en-US" sz="2000" b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  </a:t>
            </a:r>
            <a:r>
              <a:rPr lang="zh-CN" altLang="en-US" sz="2000" b="1" i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P</a:t>
            </a:r>
            <a:r>
              <a:rPr lang="zh-CN" altLang="en-US" sz="2000" b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(</a:t>
            </a:r>
            <a:r>
              <a:rPr lang="zh-CN" altLang="en-US" sz="2000" b="1" i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x</a:t>
            </a:r>
            <a:r>
              <a:rPr lang="zh-CN" altLang="en-US" sz="2000" b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)=</a:t>
            </a:r>
            <a:r>
              <a:rPr lang="zh-CN" altLang="en-US" sz="2000" b="1" i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a</a:t>
            </a:r>
            <a:r>
              <a:rPr lang="zh-CN" altLang="en-US" sz="2000" b="1" baseline="-250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1</a:t>
            </a:r>
            <a:r>
              <a:rPr lang="zh-CN" altLang="en-US" sz="2000" b="1" i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x</a:t>
            </a:r>
            <a:r>
              <a:rPr lang="zh-CN" altLang="en-US" sz="2000" b="1" baseline="300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n</a:t>
            </a:r>
            <a:r>
              <a:rPr lang="zh-CN" altLang="en-US" sz="2000" b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+</a:t>
            </a:r>
            <a:r>
              <a:rPr lang="zh-CN" altLang="en-US" sz="2000" b="1" i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a</a:t>
            </a:r>
            <a:r>
              <a:rPr lang="zh-CN" altLang="en-US" sz="2000" b="1" baseline="-250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2</a:t>
            </a:r>
            <a:r>
              <a:rPr lang="zh-CN" altLang="en-US" sz="2000" b="1" i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x</a:t>
            </a:r>
            <a:r>
              <a:rPr lang="zh-CN" altLang="en-US" sz="2000" b="1" baseline="300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n-1</a:t>
            </a:r>
            <a:r>
              <a:rPr lang="zh-CN" altLang="en-US" sz="2000" b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+…</a:t>
            </a:r>
            <a:r>
              <a:rPr lang="zh-CN" altLang="en-US" sz="2000" b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Times New Roman" panose="02020603050405020304" pitchFamily="18" charset="0"/>
              </a:rPr>
              <a:t>+</a:t>
            </a:r>
            <a:r>
              <a:rPr lang="zh-CN" altLang="en-US" sz="2000" b="1" i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a</a:t>
            </a:r>
            <a:r>
              <a:rPr lang="zh-CN" altLang="en-US" sz="2000" b="1" baseline="-250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n</a:t>
            </a:r>
            <a:r>
              <a:rPr lang="zh-CN" altLang="en-US" sz="2000" b="1" i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x</a:t>
            </a:r>
            <a:r>
              <a:rPr lang="zh-CN" altLang="en-US" sz="2000" b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+</a:t>
            </a:r>
            <a:r>
              <a:rPr lang="zh-CN" altLang="en-US" sz="2000" b="1" i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a</a:t>
            </a:r>
            <a:r>
              <a:rPr lang="zh-CN" altLang="en-US" sz="2000" b="1" baseline="-250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n+1</a:t>
            </a:r>
            <a:r>
              <a:rPr lang="zh-CN" altLang="en-US" sz="2000" b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。在</a:t>
            </a:r>
            <a:r>
              <a:rPr lang="zh-CN" altLang="en-US" sz="2000" b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Times New Roman" panose="02020603050405020304" pitchFamily="18" charset="0"/>
              </a:rPr>
              <a:t>MATLAB</a:t>
            </a:r>
            <a:r>
              <a:rPr lang="zh-CN" altLang="en-US" sz="2000" b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中，用多项式的各项系数依降幂次序排列成行向量表示，即</a:t>
            </a:r>
            <a:r>
              <a:rPr lang="zh-CN" altLang="en-US" sz="2000" b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Times New Roman" panose="02020603050405020304" pitchFamily="18" charset="0"/>
              </a:rPr>
              <a:t>P=[</a:t>
            </a:r>
            <a:r>
              <a:rPr lang="zh-CN" altLang="en-US" sz="2000" b="1" i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a</a:t>
            </a:r>
            <a:r>
              <a:rPr lang="zh-CN" altLang="en-US" sz="2000" b="1" baseline="-250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1</a:t>
            </a:r>
            <a:r>
              <a:rPr lang="zh-CN" altLang="en-US" sz="2000" b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,</a:t>
            </a:r>
            <a:r>
              <a:rPr lang="zh-CN" altLang="en-US" sz="2000" b="1" i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a</a:t>
            </a:r>
            <a:r>
              <a:rPr lang="zh-CN" altLang="en-US" sz="2000" b="1" baseline="-250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2</a:t>
            </a:r>
            <a:r>
              <a:rPr lang="zh-CN" altLang="en-US" sz="2000" b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,…</a:t>
            </a:r>
            <a:r>
              <a:rPr lang="zh-CN" altLang="en-US" sz="2000" b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Times New Roman" panose="02020603050405020304" pitchFamily="18" charset="0"/>
              </a:rPr>
              <a:t>,</a:t>
            </a:r>
            <a:r>
              <a:rPr lang="zh-CN" altLang="en-US" sz="2000" b="1" i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a</a:t>
            </a:r>
            <a:r>
              <a:rPr lang="zh-CN" altLang="en-US" sz="2000" b="1" baseline="-250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n</a:t>
            </a:r>
            <a:r>
              <a:rPr lang="zh-CN" altLang="en-US" sz="2000" b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,</a:t>
            </a:r>
            <a:r>
              <a:rPr lang="zh-CN" altLang="en-US" sz="2000" b="1" i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a</a:t>
            </a:r>
            <a:r>
              <a:rPr lang="zh-CN" altLang="en-US" sz="2000" b="1" baseline="-250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n+1</a:t>
            </a:r>
            <a:r>
              <a:rPr lang="zh-CN" altLang="en-US" sz="2000" b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]。若多项式中缺某幂次项，则该幂次项的系数应为</a:t>
            </a:r>
            <a:r>
              <a:rPr lang="zh-CN" altLang="en-US" sz="2000" b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Times New Roman" panose="02020603050405020304" pitchFamily="18" charset="0"/>
              </a:rPr>
              <a:t>0</a:t>
            </a:r>
            <a:r>
              <a:rPr lang="zh-CN" altLang="en-US" sz="2000" b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。</a:t>
            </a:r>
          </a:p>
          <a:p>
            <a:pPr indent="269875">
              <a:buFont typeface="Arial" panose="020B0604020202020204" pitchFamily="34" charset="0"/>
              <a:buNone/>
            </a:pPr>
            <a:r>
              <a:rPr lang="zh-CN" altLang="en-US" sz="2000" b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    由于多项式可以直接用行向量表示，因此在</a:t>
            </a:r>
            <a:r>
              <a:rPr lang="zh-CN" altLang="en-US" sz="2000" b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Times New Roman" panose="02020603050405020304" pitchFamily="18" charset="0"/>
              </a:rPr>
              <a:t>MATLAB</a:t>
            </a:r>
            <a:r>
              <a:rPr lang="zh-CN" altLang="en-US" sz="2000" b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中创建和表示多项式可直接输入向量。</a:t>
            </a:r>
            <a:endParaRPr lang="zh-CN" altLang="en-US" sz="2000" dirty="0">
              <a:solidFill>
                <a:srgbClr val="00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/>
          <p:nvPr/>
        </p:nvSpPr>
        <p:spPr>
          <a:xfrm>
            <a:off x="1979613" y="549275"/>
            <a:ext cx="5080000" cy="45720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en-US" altLang="zh-CN" sz="2400" b="1" dirty="0"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3.4.2 </a:t>
            </a:r>
            <a:r>
              <a:rPr lang="zh-CN" altLang="en-US" sz="2400" b="1" dirty="0"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多项式的基本运算</a:t>
            </a:r>
            <a:endParaRPr lang="zh-CN" altLang="en-US" sz="24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8195" name="Text Box 3"/>
          <p:cNvSpPr txBox="1"/>
          <p:nvPr/>
        </p:nvSpPr>
        <p:spPr>
          <a:xfrm>
            <a:off x="684213" y="1052513"/>
            <a:ext cx="7920037" cy="100647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indent="269875">
              <a:buFont typeface="Arial" panose="020B0604020202020204" pitchFamily="34" charset="0"/>
              <a:buNone/>
            </a:pPr>
            <a:r>
              <a:rPr lang="zh-CN" altLang="en-US" sz="2000" b="1" dirty="0"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  多项式的运算主要包括多项式的四则运算、求导、求积分、求根和估值等。这些运算在</a:t>
            </a:r>
            <a:r>
              <a:rPr lang="zh-CN" altLang="en-US" sz="2000" b="1" dirty="0">
                <a:latin typeface="黑体" panose="02010609060101010101" pitchFamily="49" charset="-122"/>
                <a:ea typeface="黑体" panose="02010609060101010101" pitchFamily="49" charset="-122"/>
                <a:sym typeface="Times New Roman" panose="02020603050405020304" pitchFamily="18" charset="0"/>
              </a:rPr>
              <a:t>MATLAB</a:t>
            </a:r>
            <a:r>
              <a:rPr lang="zh-CN" altLang="en-US" sz="2000" b="1" dirty="0"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中大部分都是采用函数来实现，表</a:t>
            </a:r>
            <a:r>
              <a:rPr lang="zh-CN" altLang="en-US" sz="2000" b="1" dirty="0">
                <a:latin typeface="黑体" panose="02010609060101010101" pitchFamily="49" charset="-122"/>
                <a:ea typeface="黑体" panose="02010609060101010101" pitchFamily="49" charset="-122"/>
                <a:sym typeface="Times New Roman" panose="02020603050405020304" pitchFamily="18" charset="0"/>
              </a:rPr>
              <a:t>3-11</a:t>
            </a:r>
            <a:r>
              <a:rPr lang="zh-CN" altLang="en-US" sz="2000" b="1" dirty="0"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列出了多项式运算函数及其常用的调用格式。</a:t>
            </a:r>
            <a:endParaRPr lang="zh-CN" altLang="en-US" sz="20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pic>
        <p:nvPicPr>
          <p:cNvPr id="8196" name="Picture 4" descr="1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2775" y="2205038"/>
            <a:ext cx="7943850" cy="37592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/>
          <p:nvPr/>
        </p:nvSpPr>
        <p:spPr>
          <a:xfrm>
            <a:off x="684213" y="620713"/>
            <a:ext cx="7993062" cy="192087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indent="269875">
              <a:buFont typeface="Arial" panose="020B0604020202020204" pitchFamily="34" charset="0"/>
              <a:buNone/>
            </a:pPr>
            <a:r>
              <a:rPr lang="zh-CN" altLang="en-US" sz="2000" b="1" dirty="0"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  </a:t>
            </a:r>
            <a:r>
              <a:rPr lang="zh-CN" altLang="en-US" sz="20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1. 多项式的四则运算</a:t>
            </a:r>
          </a:p>
          <a:p>
            <a:pPr indent="269875">
              <a:buFont typeface="Arial" panose="020B0604020202020204" pitchFamily="34" charset="0"/>
              <a:buNone/>
            </a:pPr>
            <a:r>
              <a:rPr lang="zh-CN" altLang="en-US" sz="2000" b="1" dirty="0"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    多项式的四则运算是多项式的加、减、乘、除运算。其中，多项式加、减运算要求两个相加、减的多项式向量的大小</a:t>
            </a:r>
            <a:r>
              <a:rPr lang="zh-CN" altLang="en-US" sz="2000" b="1" dirty="0">
                <a:latin typeface="黑体" panose="02010609060101010101" pitchFamily="49" charset="-122"/>
                <a:ea typeface="黑体" panose="02010609060101010101" pitchFamily="49" charset="-122"/>
                <a:sym typeface="Times New Roman" panose="02020603050405020304" pitchFamily="18" charset="0"/>
              </a:rPr>
              <a:t>( </a:t>
            </a:r>
            <a:r>
              <a:rPr lang="zh-CN" altLang="en-US" sz="2000" b="1" dirty="0"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元素个数</a:t>
            </a:r>
            <a:r>
              <a:rPr lang="zh-CN" altLang="en-US" sz="2000" b="1" dirty="0">
                <a:latin typeface="黑体" panose="02010609060101010101" pitchFamily="49" charset="-122"/>
                <a:ea typeface="黑体" panose="02010609060101010101" pitchFamily="49" charset="-122"/>
                <a:sym typeface="Times New Roman" panose="02020603050405020304" pitchFamily="18" charset="0"/>
              </a:rPr>
              <a:t>)</a:t>
            </a:r>
            <a:r>
              <a:rPr lang="zh-CN" altLang="en-US" sz="2000" b="1" dirty="0"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必须相等。当两个相加、减的多项式阶次不同时，低阶次多项式必须用首零填补，使其与高阶次多项式有相同的阶次。多项式乘、除运算分别采用函数</a:t>
            </a:r>
            <a:r>
              <a:rPr lang="zh-CN" altLang="en-US" sz="2000" b="1" dirty="0">
                <a:latin typeface="黑体" panose="02010609060101010101" pitchFamily="49" charset="-122"/>
                <a:ea typeface="黑体" panose="02010609060101010101" pitchFamily="49" charset="-122"/>
                <a:sym typeface="Times New Roman" panose="02020603050405020304" pitchFamily="18" charset="0"/>
              </a:rPr>
              <a:t>conv</a:t>
            </a:r>
            <a:r>
              <a:rPr lang="zh-CN" altLang="en-US" sz="2000" b="1" dirty="0"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和</a:t>
            </a:r>
            <a:r>
              <a:rPr lang="zh-CN" altLang="en-US" sz="2000" b="1" dirty="0">
                <a:latin typeface="黑体" panose="02010609060101010101" pitchFamily="49" charset="-122"/>
                <a:ea typeface="黑体" panose="02010609060101010101" pitchFamily="49" charset="-122"/>
                <a:sym typeface="Times New Roman" panose="02020603050405020304" pitchFamily="18" charset="0"/>
              </a:rPr>
              <a:t>deconv</a:t>
            </a:r>
            <a:r>
              <a:rPr lang="zh-CN" altLang="en-US" sz="2000" b="1" dirty="0"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来实现。</a:t>
            </a:r>
            <a:endParaRPr lang="zh-CN" altLang="en-US" sz="20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9219" name="Text Box 3"/>
          <p:cNvSpPr txBox="1"/>
          <p:nvPr/>
        </p:nvSpPr>
        <p:spPr>
          <a:xfrm>
            <a:off x="323850" y="2492375"/>
            <a:ext cx="5976938" cy="39687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indent="269875">
              <a:buFont typeface="Arial" panose="020B0604020202020204" pitchFamily="34" charset="0"/>
              <a:buNone/>
            </a:pPr>
            <a:r>
              <a:rPr lang="en-US" altLang="zh-CN" sz="2000" b="1" dirty="0"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【</a:t>
            </a:r>
            <a:r>
              <a:rPr lang="zh-CN" altLang="en-US" sz="2000" b="1" dirty="0"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例</a:t>
            </a:r>
            <a:r>
              <a:rPr lang="en-US" altLang="zh-CN" sz="2000" b="1" dirty="0">
                <a:latin typeface="黑体" panose="02010609060101010101" pitchFamily="49" charset="-122"/>
                <a:ea typeface="黑体" panose="02010609060101010101" pitchFamily="49" charset="-122"/>
                <a:sym typeface="Times New Roman" panose="02020603050405020304" pitchFamily="18" charset="0"/>
              </a:rPr>
              <a:t>3-20</a:t>
            </a:r>
            <a:r>
              <a:rPr lang="en-US" altLang="zh-CN" sz="2000" b="1" dirty="0"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】</a:t>
            </a:r>
            <a:r>
              <a:rPr lang="zh-CN" altLang="en-US" sz="2000" b="1" dirty="0"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对下面两个多项式进行四则运算。</a:t>
            </a:r>
            <a:endParaRPr lang="zh-CN" altLang="en-US" sz="20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graphicFrame>
        <p:nvGraphicFramePr>
          <p:cNvPr id="9220" name="Object 4"/>
          <p:cNvGraphicFramePr>
            <a:graphicFrameLocks noChangeAspect="1"/>
          </p:cNvGraphicFramePr>
          <p:nvPr/>
        </p:nvGraphicFramePr>
        <p:xfrm>
          <a:off x="1116013" y="2925763"/>
          <a:ext cx="3095625" cy="36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0" r:id="rId3" imgW="1956435" imgH="228600" progId="Equation.3">
                  <p:embed/>
                </p:oleObj>
              </mc:Choice>
              <mc:Fallback>
                <p:oleObj r:id="rId3" imgW="1956435" imgH="228600" progId="Equation.3">
                  <p:embed/>
                  <p:pic>
                    <p:nvPicPr>
                      <p:cNvPr id="0" name="图片 3075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116013" y="2925763"/>
                        <a:ext cx="3095625" cy="36195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1" name="Object 5"/>
          <p:cNvGraphicFramePr>
            <a:graphicFrameLocks noChangeAspect="1"/>
          </p:cNvGraphicFramePr>
          <p:nvPr/>
        </p:nvGraphicFramePr>
        <p:xfrm>
          <a:off x="4787900" y="2925763"/>
          <a:ext cx="2640013" cy="360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1" r:id="rId5" imgW="1677035" imgH="228600" progId="Equation.3">
                  <p:embed/>
                </p:oleObj>
              </mc:Choice>
              <mc:Fallback>
                <p:oleObj r:id="rId5" imgW="1677035" imgH="228600" progId="Equation.3">
                  <p:embed/>
                  <p:pic>
                    <p:nvPicPr>
                      <p:cNvPr id="0" name="图片 3076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787900" y="2925763"/>
                        <a:ext cx="2640013" cy="360362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22" name="Text Box 6"/>
          <p:cNvSpPr txBox="1"/>
          <p:nvPr/>
        </p:nvSpPr>
        <p:spPr>
          <a:xfrm>
            <a:off x="755650" y="3286125"/>
            <a:ext cx="8064500" cy="2833688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indent="269875">
              <a:buFont typeface="Arial" panose="020B0604020202020204" pitchFamily="34" charset="0"/>
              <a:buNone/>
            </a:pPr>
            <a:r>
              <a:rPr lang="en-US" altLang="zh-CN" sz="2000" b="1" dirty="0"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&gt;&gt; p1=[2 4 0 3 -1 5];p2=[4 5 2 3];    % </a:t>
            </a:r>
            <a:r>
              <a:rPr lang="zh-CN" altLang="en-US" sz="2000" b="1" dirty="0"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创建多项式的向量表示</a:t>
            </a:r>
          </a:p>
          <a:p>
            <a:pPr indent="269875">
              <a:buFont typeface="Arial" panose="020B0604020202020204" pitchFamily="34" charset="0"/>
              <a:buNone/>
            </a:pPr>
            <a:r>
              <a:rPr lang="en-US" altLang="zh-CN" sz="2000" b="1" dirty="0"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&gt;&gt; p3=[0 0 4 5 2 3];               % </a:t>
            </a:r>
            <a:r>
              <a:rPr lang="zh-CN" altLang="en-US" sz="2000" b="1" dirty="0"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为了进行多项式加、减运算，对于多项式</a:t>
            </a:r>
            <a:r>
              <a:rPr lang="en-US" altLang="zh-CN" sz="2000" b="1" i="1" dirty="0"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p</a:t>
            </a:r>
            <a:r>
              <a:rPr lang="en-US" altLang="zh-CN" sz="2000" b="1" baseline="-25000" dirty="0"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2</a:t>
            </a:r>
            <a:r>
              <a:rPr lang="en-US" altLang="zh-CN" sz="2000" b="1" dirty="0"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(</a:t>
            </a:r>
            <a:r>
              <a:rPr lang="en-US" altLang="zh-CN" sz="2000" b="1" i="1" dirty="0"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x</a:t>
            </a:r>
            <a:r>
              <a:rPr lang="en-US" altLang="zh-CN" sz="2000" b="1" dirty="0"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)</a:t>
            </a:r>
            <a:r>
              <a:rPr lang="zh-CN" altLang="en-US" sz="2000" b="1" dirty="0"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，填补首零</a:t>
            </a:r>
          </a:p>
          <a:p>
            <a:pPr indent="269875">
              <a:buFont typeface="Arial" panose="020B0604020202020204" pitchFamily="34" charset="0"/>
              <a:buNone/>
            </a:pPr>
            <a:r>
              <a:rPr lang="en-US" altLang="zh-CN" sz="2000" b="1" dirty="0"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&gt;&gt; p4=p1+p3                    % </a:t>
            </a:r>
            <a:r>
              <a:rPr lang="zh-CN" altLang="en-US" sz="2000" b="1" dirty="0"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进行多项式加法运算</a:t>
            </a:r>
            <a:endParaRPr lang="zh-CN" altLang="en-US" sz="2000" b="1" dirty="0">
              <a:latin typeface="黑体" panose="02010609060101010101" pitchFamily="49" charset="-122"/>
              <a:ea typeface="黑体" panose="02010609060101010101" pitchFamily="49" charset="-122"/>
              <a:sym typeface="Times New Roman" panose="02020603050405020304" pitchFamily="18" charset="0"/>
            </a:endParaRPr>
          </a:p>
          <a:p>
            <a:pPr indent="269875">
              <a:buFont typeface="Arial" panose="020B0604020202020204" pitchFamily="34" charset="0"/>
              <a:buNone/>
            </a:pPr>
            <a:r>
              <a:rPr lang="en-US" altLang="zh-CN" sz="2000" b="1" dirty="0">
                <a:latin typeface="黑体" panose="02010609060101010101" pitchFamily="49" charset="-122"/>
                <a:ea typeface="黑体" panose="02010609060101010101" pitchFamily="49" charset="-122"/>
                <a:sym typeface="Times New Roman" panose="02020603050405020304" pitchFamily="18" charset="0"/>
              </a:rPr>
              <a:t>p4 =</a:t>
            </a:r>
          </a:p>
          <a:p>
            <a:pPr indent="269875">
              <a:buFont typeface="Arial" panose="020B0604020202020204" pitchFamily="34" charset="0"/>
              <a:buNone/>
            </a:pPr>
            <a:r>
              <a:rPr lang="en-US" altLang="zh-CN" sz="2000" b="1" dirty="0">
                <a:latin typeface="黑体" panose="02010609060101010101" pitchFamily="49" charset="-122"/>
                <a:ea typeface="黑体" panose="02010609060101010101" pitchFamily="49" charset="-122"/>
                <a:sym typeface="Times New Roman" panose="02020603050405020304" pitchFamily="18" charset="0"/>
              </a:rPr>
              <a:t>     2     4     4     8     1     8</a:t>
            </a:r>
            <a:endParaRPr lang="en-US" altLang="zh-CN" sz="2000" b="1" dirty="0">
              <a:latin typeface="黑体" panose="02010609060101010101" pitchFamily="49" charset="-122"/>
              <a:ea typeface="黑体" panose="02010609060101010101" pitchFamily="49" charset="-122"/>
              <a:sym typeface="宋体" panose="02010600030101010101" pitchFamily="2" charset="-122"/>
            </a:endParaRPr>
          </a:p>
          <a:p>
            <a:pPr indent="269875">
              <a:buFont typeface="Arial" panose="020B0604020202020204" pitchFamily="34" charset="0"/>
              <a:buNone/>
            </a:pPr>
            <a:r>
              <a:rPr lang="en-US" altLang="zh-CN" sz="2000" b="1" dirty="0"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&gt;&gt; poly2sym(p4)                 % </a:t>
            </a:r>
            <a:r>
              <a:rPr lang="zh-CN" altLang="en-US" sz="2000" b="1" dirty="0"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将多项式系数向量转换为符号多项式表示，即以较习惯方式显示</a:t>
            </a:r>
            <a:endParaRPr lang="zh-CN" altLang="en-US" sz="20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/>
          <p:nvPr/>
        </p:nvSpPr>
        <p:spPr>
          <a:xfrm>
            <a:off x="755650" y="476250"/>
            <a:ext cx="7848600" cy="344487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indent="269875">
              <a:buFont typeface="Arial" panose="020B0604020202020204" pitchFamily="34" charset="0"/>
              <a:buNone/>
            </a:pPr>
            <a:r>
              <a:rPr lang="zh-CN" altLang="en-US" sz="2000" b="1" dirty="0">
                <a:latin typeface="黑体" panose="02010609060101010101" pitchFamily="49" charset="-122"/>
                <a:ea typeface="黑体" panose="02010609060101010101" pitchFamily="49" charset="-122"/>
                <a:sym typeface="Times New Roman" panose="02020603050405020304" pitchFamily="18" charset="0"/>
              </a:rPr>
              <a:t>ans =</a:t>
            </a:r>
          </a:p>
          <a:p>
            <a:pPr indent="269875">
              <a:buFont typeface="Arial" panose="020B0604020202020204" pitchFamily="34" charset="0"/>
              <a:buNone/>
            </a:pPr>
            <a:r>
              <a:rPr lang="zh-CN" altLang="en-US" sz="2000" b="1" dirty="0">
                <a:latin typeface="黑体" panose="02010609060101010101" pitchFamily="49" charset="-122"/>
                <a:ea typeface="黑体" panose="02010609060101010101" pitchFamily="49" charset="-122"/>
                <a:sym typeface="Times New Roman" panose="02020603050405020304" pitchFamily="18" charset="0"/>
              </a:rPr>
              <a:t> 2*x^5 + 4*x^4 + 4*x^3 + 8*x^2 + x + 8</a:t>
            </a:r>
            <a:endParaRPr lang="zh-CN" altLang="en-US" sz="2000" b="1" dirty="0">
              <a:latin typeface="黑体" panose="02010609060101010101" pitchFamily="49" charset="-122"/>
              <a:ea typeface="黑体" panose="02010609060101010101" pitchFamily="49" charset="-122"/>
              <a:sym typeface="宋体" panose="02010600030101010101" pitchFamily="2" charset="-122"/>
            </a:endParaRPr>
          </a:p>
          <a:p>
            <a:pPr indent="269875">
              <a:buFont typeface="Arial" panose="020B0604020202020204" pitchFamily="34" charset="0"/>
              <a:buNone/>
            </a:pPr>
            <a:r>
              <a:rPr lang="zh-CN" altLang="en-US" sz="2000" b="1" dirty="0"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&gt;&gt; p5=conv(p1,p2)               % 进行多项式乘法运算</a:t>
            </a:r>
            <a:endParaRPr lang="zh-CN" altLang="en-US" sz="2000" b="1" dirty="0">
              <a:latin typeface="黑体" panose="02010609060101010101" pitchFamily="49" charset="-122"/>
              <a:ea typeface="黑体" panose="02010609060101010101" pitchFamily="49" charset="-122"/>
              <a:sym typeface="Times New Roman" panose="02020603050405020304" pitchFamily="18" charset="0"/>
            </a:endParaRPr>
          </a:p>
          <a:p>
            <a:pPr indent="269875">
              <a:buFont typeface="Arial" panose="020B0604020202020204" pitchFamily="34" charset="0"/>
              <a:buNone/>
            </a:pPr>
            <a:r>
              <a:rPr lang="zh-CN" altLang="en-US" sz="2000" b="1" dirty="0">
                <a:latin typeface="黑体" panose="02010609060101010101" pitchFamily="49" charset="-122"/>
                <a:ea typeface="黑体" panose="02010609060101010101" pitchFamily="49" charset="-122"/>
                <a:sym typeface="Times New Roman" panose="02020603050405020304" pitchFamily="18" charset="0"/>
              </a:rPr>
              <a:t>p5 =</a:t>
            </a:r>
          </a:p>
          <a:p>
            <a:pPr indent="269875">
              <a:buFont typeface="Arial" panose="020B0604020202020204" pitchFamily="34" charset="0"/>
              <a:buNone/>
            </a:pPr>
            <a:r>
              <a:rPr lang="zh-CN" altLang="en-US" sz="2000" b="1" dirty="0">
                <a:latin typeface="黑体" panose="02010609060101010101" pitchFamily="49" charset="-122"/>
                <a:ea typeface="黑体" panose="02010609060101010101" pitchFamily="49" charset="-122"/>
                <a:sym typeface="Times New Roman" panose="02020603050405020304" pitchFamily="18" charset="0"/>
              </a:rPr>
              <a:t>     8    26    24    26    23    21    32     7    15</a:t>
            </a:r>
            <a:endParaRPr lang="zh-CN" altLang="en-US" sz="2000" b="1" dirty="0">
              <a:latin typeface="黑体" panose="02010609060101010101" pitchFamily="49" charset="-122"/>
              <a:ea typeface="黑体" panose="02010609060101010101" pitchFamily="49" charset="-122"/>
              <a:sym typeface="宋体" panose="02010600030101010101" pitchFamily="2" charset="-122"/>
            </a:endParaRPr>
          </a:p>
          <a:p>
            <a:pPr indent="269875">
              <a:buFont typeface="Arial" panose="020B0604020202020204" pitchFamily="34" charset="0"/>
              <a:buNone/>
            </a:pPr>
            <a:r>
              <a:rPr lang="zh-CN" altLang="en-US" sz="2000" b="1" dirty="0"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&gt;&gt; [pq,pr]=deconv(p1,p2)          % 进行多项式除法运算，</a:t>
            </a:r>
            <a:r>
              <a:rPr lang="zh-CN" altLang="en-US" sz="2000" b="1" dirty="0">
                <a:latin typeface="黑体" panose="02010609060101010101" pitchFamily="49" charset="-122"/>
                <a:ea typeface="黑体" panose="02010609060101010101" pitchFamily="49" charset="-122"/>
                <a:sym typeface="Times New Roman" panose="02020603050405020304" pitchFamily="18" charset="0"/>
              </a:rPr>
              <a:t>pq</a:t>
            </a:r>
            <a:r>
              <a:rPr lang="zh-CN" altLang="en-US" sz="2000" b="1" dirty="0"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为商多项式，</a:t>
            </a:r>
            <a:r>
              <a:rPr lang="zh-CN" altLang="en-US" sz="2000" b="1" dirty="0">
                <a:latin typeface="黑体" panose="02010609060101010101" pitchFamily="49" charset="-122"/>
                <a:ea typeface="黑体" panose="02010609060101010101" pitchFamily="49" charset="-122"/>
                <a:sym typeface="Times New Roman" panose="02020603050405020304" pitchFamily="18" charset="0"/>
              </a:rPr>
              <a:t>pr</a:t>
            </a:r>
            <a:r>
              <a:rPr lang="zh-CN" altLang="en-US" sz="2000" b="1" dirty="0"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为余多项式</a:t>
            </a:r>
            <a:endParaRPr lang="zh-CN" altLang="en-US" sz="2000" b="1" dirty="0">
              <a:latin typeface="黑体" panose="02010609060101010101" pitchFamily="49" charset="-122"/>
              <a:ea typeface="黑体" panose="02010609060101010101" pitchFamily="49" charset="-122"/>
              <a:sym typeface="Times New Roman" panose="02020603050405020304" pitchFamily="18" charset="0"/>
            </a:endParaRPr>
          </a:p>
          <a:p>
            <a:pPr indent="269875">
              <a:buFont typeface="Arial" panose="020B0604020202020204" pitchFamily="34" charset="0"/>
              <a:buNone/>
            </a:pPr>
            <a:r>
              <a:rPr lang="zh-CN" altLang="en-US" sz="2000" b="1" dirty="0">
                <a:latin typeface="黑体" panose="02010609060101010101" pitchFamily="49" charset="-122"/>
                <a:ea typeface="黑体" panose="02010609060101010101" pitchFamily="49" charset="-122"/>
                <a:sym typeface="Times New Roman" panose="02020603050405020304" pitchFamily="18" charset="0"/>
              </a:rPr>
              <a:t>pq =</a:t>
            </a:r>
          </a:p>
          <a:p>
            <a:pPr indent="269875">
              <a:buFont typeface="Arial" panose="020B0604020202020204" pitchFamily="34" charset="0"/>
              <a:buNone/>
            </a:pPr>
            <a:r>
              <a:rPr lang="zh-CN" altLang="en-US" sz="2000" b="1" dirty="0">
                <a:latin typeface="黑体" panose="02010609060101010101" pitchFamily="49" charset="-122"/>
                <a:ea typeface="黑体" panose="02010609060101010101" pitchFamily="49" charset="-122"/>
                <a:sym typeface="Times New Roman" panose="02020603050405020304" pitchFamily="18" charset="0"/>
              </a:rPr>
              <a:t>     0.5000    0.3750   -0.7188</a:t>
            </a:r>
          </a:p>
          <a:p>
            <a:pPr indent="269875">
              <a:buFont typeface="Arial" panose="020B0604020202020204" pitchFamily="34" charset="0"/>
              <a:buNone/>
            </a:pPr>
            <a:r>
              <a:rPr lang="zh-CN" altLang="en-US" sz="2000" b="1" dirty="0">
                <a:latin typeface="黑体" panose="02010609060101010101" pitchFamily="49" charset="-122"/>
                <a:ea typeface="黑体" panose="02010609060101010101" pitchFamily="49" charset="-122"/>
                <a:sym typeface="Times New Roman" panose="02020603050405020304" pitchFamily="18" charset="0"/>
              </a:rPr>
              <a:t>pr =</a:t>
            </a:r>
          </a:p>
          <a:p>
            <a:pPr indent="269875">
              <a:buFont typeface="Arial" panose="020B0604020202020204" pitchFamily="34" charset="0"/>
              <a:buNone/>
            </a:pPr>
            <a:r>
              <a:rPr lang="zh-CN" altLang="en-US" sz="2000" b="1" dirty="0">
                <a:latin typeface="黑体" panose="02010609060101010101" pitchFamily="49" charset="-122"/>
                <a:ea typeface="黑体" panose="02010609060101010101" pitchFamily="49" charset="-122"/>
                <a:sym typeface="Times New Roman" panose="02020603050405020304" pitchFamily="18" charset="0"/>
              </a:rPr>
              <a:t>     0         0         0    4.3438   -0.6875    7.1563</a:t>
            </a:r>
            <a:endParaRPr lang="zh-CN" altLang="en-US" sz="20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/>
          <p:nvPr/>
        </p:nvSpPr>
        <p:spPr>
          <a:xfrm>
            <a:off x="2124075" y="476250"/>
            <a:ext cx="5080000" cy="45720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en-US" altLang="zh-CN" sz="2400" b="1" dirty="0"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3.4.3 </a:t>
            </a:r>
            <a:r>
              <a:rPr lang="zh-CN" altLang="en-US" sz="2400" b="1" dirty="0"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多项式的拟合</a:t>
            </a:r>
            <a:endParaRPr lang="zh-CN" altLang="en-US" sz="24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1267" name="Text Box 3"/>
          <p:cNvSpPr txBox="1"/>
          <p:nvPr/>
        </p:nvSpPr>
        <p:spPr>
          <a:xfrm>
            <a:off x="685800" y="981075"/>
            <a:ext cx="7920038" cy="409257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indent="234950">
              <a:buFont typeface="Arial" panose="020B0604020202020204" pitchFamily="34" charset="0"/>
              <a:buNone/>
            </a:pPr>
            <a:r>
              <a:rPr lang="zh-CN" altLang="en-US" sz="2000" b="1" dirty="0"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  在科学和工程领域，经常会涉及到曲线拟合问题。所谓曲线拟合是用连续曲线很好地近似平面上离散数据点组</a:t>
            </a:r>
            <a:r>
              <a:rPr lang="zh-CN" altLang="en-US" sz="2000" b="1" dirty="0">
                <a:latin typeface="黑体" panose="02010609060101010101" pitchFamily="49" charset="-122"/>
                <a:ea typeface="黑体" panose="02010609060101010101" pitchFamily="49" charset="-122"/>
                <a:sym typeface="Times New Roman" panose="02020603050405020304" pitchFamily="18" charset="0"/>
              </a:rPr>
              <a:t>(</a:t>
            </a:r>
            <a:r>
              <a:rPr lang="zh-CN" altLang="en-US" sz="2000" b="1" dirty="0"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或实测数据组</a:t>
            </a:r>
            <a:r>
              <a:rPr lang="zh-CN" altLang="en-US" sz="2000" b="1" dirty="0">
                <a:latin typeface="黑体" panose="02010609060101010101" pitchFamily="49" charset="-122"/>
                <a:ea typeface="黑体" panose="02010609060101010101" pitchFamily="49" charset="-122"/>
                <a:sym typeface="Times New Roman" panose="02020603050405020304" pitchFamily="18" charset="0"/>
              </a:rPr>
              <a:t>)</a:t>
            </a:r>
            <a:r>
              <a:rPr lang="zh-CN" altLang="en-US" sz="2000" b="1" dirty="0"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所表示的坐标之间的函数关系寻求一。曲线拟合就是要寻求一个解析函数</a:t>
            </a:r>
            <a:r>
              <a:rPr lang="zh-CN" altLang="en-US" sz="2000" b="1" i="1" dirty="0"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y</a:t>
            </a:r>
            <a:r>
              <a:rPr lang="zh-CN" altLang="en-US" sz="2000" b="1" dirty="0"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=</a:t>
            </a:r>
            <a:r>
              <a:rPr lang="zh-CN" altLang="en-US" sz="2000" b="1" i="1" dirty="0"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f</a:t>
            </a:r>
            <a:r>
              <a:rPr lang="zh-CN" altLang="en-US" sz="2000" b="1" dirty="0"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(</a:t>
            </a:r>
            <a:r>
              <a:rPr lang="zh-CN" altLang="en-US" sz="2000" b="1" i="1" dirty="0"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x</a:t>
            </a:r>
            <a:r>
              <a:rPr lang="zh-CN" altLang="en-US" sz="2000" b="1" dirty="0"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)，使其通过或近似通过这些有限序列的数据点</a:t>
            </a:r>
            <a:r>
              <a:rPr lang="zh-CN" altLang="en-US" sz="2000" b="1" dirty="0">
                <a:latin typeface="黑体" panose="02010609060101010101" pitchFamily="49" charset="-122"/>
                <a:ea typeface="黑体" panose="02010609060101010101" pitchFamily="49" charset="-122"/>
                <a:sym typeface="Times New Roman" panose="02020603050405020304" pitchFamily="18" charset="0"/>
              </a:rPr>
              <a:t>(</a:t>
            </a:r>
            <a:r>
              <a:rPr lang="zh-CN" altLang="en-US" sz="2000" b="1" i="1" dirty="0"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x</a:t>
            </a:r>
            <a:r>
              <a:rPr lang="zh-CN" altLang="en-US" sz="2000" b="1" baseline="-25000" dirty="0"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i</a:t>
            </a:r>
            <a:r>
              <a:rPr lang="zh-CN" altLang="en-US" sz="2000" b="1" dirty="0"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，</a:t>
            </a:r>
            <a:r>
              <a:rPr lang="zh-CN" altLang="en-US" sz="2000" b="1" i="1" dirty="0"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y</a:t>
            </a:r>
            <a:r>
              <a:rPr lang="zh-CN" altLang="en-US" sz="2000" b="1" baseline="-25000" dirty="0"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i</a:t>
            </a:r>
            <a:r>
              <a:rPr lang="zh-CN" altLang="en-US" sz="2000" b="1" dirty="0"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)，能很好地反映函数变量之间的关系或者变化趋势。多项式拟合是最常见的一种曲线拟合方法，它通常采用最小二乘法求得曲线拟合的多项式。</a:t>
            </a:r>
          </a:p>
          <a:p>
            <a:pPr indent="234950">
              <a:buFont typeface="Arial" panose="020B0604020202020204" pitchFamily="34" charset="0"/>
              <a:buNone/>
            </a:pPr>
            <a:r>
              <a:rPr lang="zh-CN" altLang="en-US" sz="2000" b="1" dirty="0"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    在</a:t>
            </a:r>
            <a:r>
              <a:rPr lang="zh-CN" altLang="en-US" sz="2000" b="1" dirty="0">
                <a:latin typeface="黑体" panose="02010609060101010101" pitchFamily="49" charset="-122"/>
                <a:ea typeface="黑体" panose="02010609060101010101" pitchFamily="49" charset="-122"/>
                <a:sym typeface="Times New Roman" panose="02020603050405020304" pitchFamily="18" charset="0"/>
              </a:rPr>
              <a:t>MATLAB</a:t>
            </a:r>
            <a:r>
              <a:rPr lang="zh-CN" altLang="en-US" sz="2000" b="1" dirty="0"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中，多项式拟合采用函数</a:t>
            </a:r>
            <a:r>
              <a:rPr lang="zh-CN" altLang="en-US" sz="2000" b="1" dirty="0">
                <a:latin typeface="黑体" panose="02010609060101010101" pitchFamily="49" charset="-122"/>
                <a:ea typeface="黑体" panose="02010609060101010101" pitchFamily="49" charset="-122"/>
                <a:sym typeface="Times New Roman" panose="02020603050405020304" pitchFamily="18" charset="0"/>
              </a:rPr>
              <a:t>polyfit</a:t>
            </a:r>
            <a:r>
              <a:rPr lang="zh-CN" altLang="en-US" sz="2000" b="1" dirty="0"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来实现，其常用调用格式如下：</a:t>
            </a:r>
            <a:endParaRPr lang="zh-CN" altLang="en-US" sz="2000" b="1" dirty="0">
              <a:latin typeface="黑体" panose="02010609060101010101" pitchFamily="49" charset="-122"/>
              <a:ea typeface="黑体" panose="02010609060101010101" pitchFamily="49" charset="-122"/>
              <a:sym typeface="Symbol" panose="05050102010706020507" pitchFamily="18" charset="2"/>
            </a:endParaRPr>
          </a:p>
          <a:p>
            <a:pPr indent="234950">
              <a:buFont typeface="Arial" panose="020B0604020202020204" pitchFamily="34" charset="0"/>
              <a:buNone/>
            </a:pPr>
            <a:r>
              <a:rPr lang="zh-CN" altLang="en-US" sz="2000" b="1" dirty="0">
                <a:latin typeface="黑体" panose="02010609060101010101" pitchFamily="49" charset="-122"/>
                <a:ea typeface="黑体" panose="02010609060101010101" pitchFamily="49" charset="-122"/>
                <a:sym typeface="Symbol" panose="05050102010706020507" pitchFamily="18" charset="2"/>
              </a:rPr>
              <a:t>    ·</a:t>
            </a:r>
            <a:r>
              <a:rPr lang="zh-CN" altLang="en-US" sz="2000" b="1" dirty="0"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 p=polyfit(x,y,n)   用最小二乘法对已知数据向量</a:t>
            </a:r>
            <a:r>
              <a:rPr lang="zh-CN" altLang="en-US" sz="2000" b="1" dirty="0">
                <a:latin typeface="黑体" panose="02010609060101010101" pitchFamily="49" charset="-122"/>
                <a:ea typeface="黑体" panose="02010609060101010101" pitchFamily="49" charset="-122"/>
                <a:sym typeface="Times New Roman" panose="02020603050405020304" pitchFamily="18" charset="0"/>
              </a:rPr>
              <a:t>x</a:t>
            </a:r>
            <a:r>
              <a:rPr lang="zh-CN" altLang="en-US" sz="2000" b="1" dirty="0"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、</a:t>
            </a:r>
            <a:r>
              <a:rPr lang="zh-CN" altLang="en-US" sz="2000" b="1" dirty="0">
                <a:latin typeface="黑体" panose="02010609060101010101" pitchFamily="49" charset="-122"/>
                <a:ea typeface="黑体" panose="02010609060101010101" pitchFamily="49" charset="-122"/>
                <a:sym typeface="Times New Roman" panose="02020603050405020304" pitchFamily="18" charset="0"/>
              </a:rPr>
              <a:t>y</a:t>
            </a:r>
            <a:r>
              <a:rPr lang="zh-CN" altLang="en-US" sz="2000" b="1" dirty="0"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进行拟合，求得</a:t>
            </a:r>
            <a:r>
              <a:rPr lang="zh-CN" altLang="en-US" sz="2000" b="1" dirty="0">
                <a:latin typeface="黑体" panose="02010609060101010101" pitchFamily="49" charset="-122"/>
                <a:ea typeface="黑体" panose="02010609060101010101" pitchFamily="49" charset="-122"/>
                <a:sym typeface="Times New Roman" panose="02020603050405020304" pitchFamily="18" charset="0"/>
              </a:rPr>
              <a:t>n</a:t>
            </a:r>
            <a:r>
              <a:rPr lang="zh-CN" altLang="en-US" sz="2000" b="1" dirty="0"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次多项式系数向量</a:t>
            </a:r>
            <a:r>
              <a:rPr lang="zh-CN" altLang="en-US" sz="2000" b="1" dirty="0">
                <a:latin typeface="黑体" panose="02010609060101010101" pitchFamily="49" charset="-122"/>
                <a:ea typeface="黑体" panose="02010609060101010101" pitchFamily="49" charset="-122"/>
                <a:sym typeface="Times New Roman" panose="02020603050405020304" pitchFamily="18" charset="0"/>
              </a:rPr>
              <a:t>p</a:t>
            </a:r>
            <a:r>
              <a:rPr lang="zh-CN" altLang="en-US" sz="2000" b="1" dirty="0"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；</a:t>
            </a:r>
            <a:endParaRPr lang="zh-CN" altLang="en-US" sz="2000" b="1" dirty="0">
              <a:latin typeface="黑体" panose="02010609060101010101" pitchFamily="49" charset="-122"/>
              <a:ea typeface="黑体" panose="02010609060101010101" pitchFamily="49" charset="-122"/>
              <a:sym typeface="Symbol" panose="05050102010706020507" pitchFamily="18" charset="2"/>
            </a:endParaRPr>
          </a:p>
          <a:p>
            <a:pPr indent="234950">
              <a:buFont typeface="Arial" panose="020B0604020202020204" pitchFamily="34" charset="0"/>
              <a:buNone/>
            </a:pPr>
            <a:r>
              <a:rPr lang="zh-CN" altLang="en-US" sz="2000" b="1" dirty="0">
                <a:latin typeface="黑体" panose="02010609060101010101" pitchFamily="49" charset="-122"/>
                <a:ea typeface="黑体" panose="02010609060101010101" pitchFamily="49" charset="-122"/>
                <a:sym typeface="Symbol" panose="05050102010706020507" pitchFamily="18" charset="2"/>
              </a:rPr>
              <a:t>    ·</a:t>
            </a:r>
            <a:r>
              <a:rPr lang="zh-CN" altLang="en-US" sz="2000" b="1" dirty="0"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 [p,s]=polyfit(x,y,n)   用最小二乘法对已知数据向量</a:t>
            </a:r>
            <a:r>
              <a:rPr lang="zh-CN" altLang="en-US" sz="2000" b="1" dirty="0">
                <a:latin typeface="黑体" panose="02010609060101010101" pitchFamily="49" charset="-122"/>
                <a:ea typeface="黑体" panose="02010609060101010101" pitchFamily="49" charset="-122"/>
                <a:sym typeface="Times New Roman" panose="02020603050405020304" pitchFamily="18" charset="0"/>
              </a:rPr>
              <a:t>x</a:t>
            </a:r>
            <a:r>
              <a:rPr lang="zh-CN" altLang="en-US" sz="2000" b="1" dirty="0"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、</a:t>
            </a:r>
            <a:r>
              <a:rPr lang="zh-CN" altLang="en-US" sz="2000" b="1" dirty="0">
                <a:latin typeface="黑体" panose="02010609060101010101" pitchFamily="49" charset="-122"/>
                <a:ea typeface="黑体" panose="02010609060101010101" pitchFamily="49" charset="-122"/>
                <a:sym typeface="Times New Roman" panose="02020603050405020304" pitchFamily="18" charset="0"/>
              </a:rPr>
              <a:t>y</a:t>
            </a:r>
            <a:r>
              <a:rPr lang="zh-CN" altLang="en-US" sz="2000" b="1" dirty="0"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进行拟合，求得</a:t>
            </a:r>
            <a:r>
              <a:rPr lang="zh-CN" altLang="en-US" sz="2000" b="1" dirty="0">
                <a:latin typeface="黑体" panose="02010609060101010101" pitchFamily="49" charset="-122"/>
                <a:ea typeface="黑体" panose="02010609060101010101" pitchFamily="49" charset="-122"/>
                <a:sym typeface="Times New Roman" panose="02020603050405020304" pitchFamily="18" charset="0"/>
              </a:rPr>
              <a:t>n</a:t>
            </a:r>
            <a:r>
              <a:rPr lang="zh-CN" altLang="en-US" sz="2000" b="1" dirty="0"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次多项式系数向量</a:t>
            </a:r>
            <a:r>
              <a:rPr lang="zh-CN" altLang="en-US" sz="2000" b="1" dirty="0">
                <a:latin typeface="黑体" panose="02010609060101010101" pitchFamily="49" charset="-122"/>
                <a:ea typeface="黑体" panose="02010609060101010101" pitchFamily="49" charset="-122"/>
                <a:sym typeface="Times New Roman" panose="02020603050405020304" pitchFamily="18" charset="0"/>
              </a:rPr>
              <a:t>p</a:t>
            </a:r>
            <a:r>
              <a:rPr lang="zh-CN" altLang="en-US" sz="2000" b="1" dirty="0"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，和使用函数</a:t>
            </a:r>
            <a:r>
              <a:rPr lang="zh-CN" altLang="en-US" sz="2000" b="1" dirty="0">
                <a:latin typeface="黑体" panose="02010609060101010101" pitchFamily="49" charset="-122"/>
                <a:ea typeface="黑体" panose="02010609060101010101" pitchFamily="49" charset="-122"/>
                <a:sym typeface="Times New Roman" panose="02020603050405020304" pitchFamily="18" charset="0"/>
              </a:rPr>
              <a:t>polyval</a:t>
            </a:r>
            <a:r>
              <a:rPr lang="zh-CN" altLang="en-US" sz="2000" b="1" dirty="0"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获得的错误预估计值向量</a:t>
            </a:r>
            <a:r>
              <a:rPr lang="zh-CN" altLang="en-US" sz="2000" b="1" dirty="0">
                <a:latin typeface="黑体" panose="02010609060101010101" pitchFamily="49" charset="-122"/>
                <a:ea typeface="黑体" panose="02010609060101010101" pitchFamily="49" charset="-122"/>
                <a:sym typeface="Times New Roman" panose="02020603050405020304" pitchFamily="18" charset="0"/>
              </a:rPr>
              <a:t>s</a:t>
            </a:r>
            <a:r>
              <a:rPr lang="zh-CN" altLang="en-US" sz="2000" b="1" dirty="0"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。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奥斯汀">
  <a:themeElements>
    <a:clrScheme name="奥斯汀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奥斯汀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奥斯汀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745</Words>
  <Application>Microsoft Office PowerPoint</Application>
  <PresentationFormat>全屏显示(4:3)</PresentationFormat>
  <Paragraphs>33</Paragraphs>
  <Slides>6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6" baseType="lpstr">
      <vt:lpstr>黑体</vt:lpstr>
      <vt:lpstr>宋体</vt:lpstr>
      <vt:lpstr>幼圆</vt:lpstr>
      <vt:lpstr>Arial</vt:lpstr>
      <vt:lpstr>Century Gothic</vt:lpstr>
      <vt:lpstr>Symbol</vt:lpstr>
      <vt:lpstr>Times New Roman</vt:lpstr>
      <vt:lpstr>Wingdings 2</vt:lpstr>
      <vt:lpstr>奥斯汀</vt:lpstr>
      <vt:lpstr>Microsoft 公式 3.0</vt:lpstr>
      <vt:lpstr>MATLAB及其在电气工程中的应用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风力发电技术</dc:title>
  <dc:creator>NANA</dc:creator>
  <cp:lastModifiedBy>微软用户</cp:lastModifiedBy>
  <cp:revision>95</cp:revision>
  <dcterms:created xsi:type="dcterms:W3CDTF">2008-06-02T01:46:29Z</dcterms:created>
  <dcterms:modified xsi:type="dcterms:W3CDTF">2019-01-17T03:21:43Z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2052-10.1.0.7668</vt:lpwstr>
  </property>
</Properties>
</file>