
<file path=[Content_Types].xml><?xml version="1.0" encoding="utf-8"?>
<Types xmlns="http://schemas.openxmlformats.org/package/2006/content-types">
  <Default Extension="jpeg" ContentType="image/jpeg"/>
  <Default Extension="jpg" ContentType="image/jpeg"/>
  <Default Extension="xml" ContentType="application/xml"/>
  <Default Extension="rels" ContentType="application/vnd.openxmlformats-package.relationships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media/image31.jpg" ContentType="image/jpeg"/>
  <Override PartName="/ppt/media/image32.jpg" ContentType="image/jpeg"/>
  <Override PartName="/ppt/tags/tag18.xml" ContentType="application/vnd.openxmlformats-officedocument.presentationml.tags+xml"/>
  <Override PartName="/ppt/media/image25.jpeg" ContentType="image/jpeg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media/image3.jpg" ContentType="image/jpeg"/>
  <Override PartName="/ppt/media/image23.jpg" ContentType="image/jpeg"/>
  <Override PartName="/ppt/media/image24.jpg" ContentType="image/jpeg"/>
  <Override PartName="/ppt/media/image19.jpg" ContentType="image/jpeg"/>
  <Override PartName="/ppt/media/image33.jpg" ContentType="image/jpeg"/>
  <Override PartName="/ppt/media/image20.jpeg" ContentType="image/jpeg"/>
  <Override PartName="/ppt/media/image22.jpg" ContentType="image/jpeg"/>
  <Override PartName="/ppt/media/image4.jpg" ContentType="image/jpeg"/>
  <Override PartName="/ppt/media/image16.jpg" ContentType="image/jpeg"/>
  <Override PartName="/ppt/tags/tag27.xml" ContentType="application/vnd.openxmlformats-officedocument.presentationml.tags+xml"/>
  <Override PartName="/ppt/media/image17.jpg" ContentType="image/jpeg"/>
  <Override PartName="/ppt/media/image40.jpg" ContentType="image/jpeg"/>
  <Override PartName="/ppt/tags/tag9.xml" ContentType="application/vnd.openxmlformats-officedocument.presentationml.tags+xml"/>
  <Override PartName="/ppt/media/image11.jpeg" ContentType="image/jpeg"/>
  <Override PartName="/ppt/tags/tag25.xml" ContentType="application/vnd.openxmlformats-officedocument.presentationml.tags+xml"/>
  <Override PartName="/ppt/media/image27.jpg" ContentType="image/jpeg"/>
  <Override PartName="/ppt/tags/tag11.xml" ContentType="application/vnd.openxmlformats-officedocument.presentationml.tags+xml"/>
  <Override PartName="/ppt/media/image13.jpg" ContentType="image/jpeg"/>
  <Override PartName="/ppt/media/image18.jpg" ContentType="image/jpeg"/>
  <Override PartName="/ppt/media/image28.jpg" ContentType="image/jpeg"/>
  <Override PartName="/ppt/media/image6.jpeg" ContentType="image/jpeg"/>
  <Override PartName="/ppt/media/image5.jpeg" ContentType="image/jpeg"/>
  <Override PartName="/ppt/tags/tag14.xml" ContentType="application/vnd.openxmlformats-officedocument.presentationml.tags+xml"/>
  <Override PartName="/ppt/tags/tag7.xml" ContentType="application/vnd.openxmlformats-officedocument.presentationml.tags+xml"/>
  <Override PartName="/ppt/slides/slide19.xml" ContentType="application/vnd.openxmlformats-officedocument.presentationml.slide+xml"/>
  <Override PartName="/ppt/media/image7.jpeg" ContentType="image/jpeg"/>
  <Override PartName="/ppt/theme/theme1.xml" ContentType="application/vnd.openxmlformats-officedocument.theme+xml"/>
  <Override PartName="/ppt/media/image8.jpeg" ContentType="image/jpeg"/>
  <Override PartName="/docProps/app.xml" ContentType="application/vnd.openxmlformats-officedocument.extended-properties+xml"/>
  <Override PartName="/ppt/tags/tag5.xml" ContentType="application/vnd.openxmlformats-officedocument.presentationml.tags+xml"/>
  <Override PartName="/ppt/media/image26.jpg" ContentType="image/jpeg"/>
  <Override PartName="/ppt/presentation.xml" ContentType="application/vnd.openxmlformats-officedocument.presentationml.presentation.main+xml"/>
  <Override PartName="/ppt/media/image36.jpg" ContentType="image/jpeg"/>
  <Override PartName="/docProps/core.xml" ContentType="application/vnd.openxmlformats-package.core-properties+xml"/>
  <Override PartName="/ppt/tags/tag4.xml" ContentType="application/vnd.openxmlformats-officedocument.presentationml.tags+xml"/>
  <Override PartName="/ppt/slides/slide6.xml" ContentType="application/vnd.openxmlformats-officedocument.presentationml.slide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media/image14.jpg" ContentType="image/jpeg"/>
  <Override PartName="/ppt/media/image30.jpg" ContentType="image/jpeg"/>
  <Override PartName="/ppt/tags/tag2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revisionInfo.xml" ContentType="application/vnd.ms-powerpoint.revisioninfo+xml"/>
  <Override PartName="/ppt/slides/slide22.xml" ContentType="application/vnd.openxmlformats-officedocument.presentationml.slide+xml"/>
  <Override PartName="/ppt/tags/tag24.xml" ContentType="application/vnd.openxmlformats-officedocument.presentationml.tags+xml"/>
  <Override PartName="/ppt/slides/slide14.xml" ContentType="application/vnd.openxmlformats-officedocument.presentationml.slide+xml"/>
  <Override PartName="/ppt/tags/tag13.xml" ContentType="application/vnd.openxmlformats-officedocument.presentationml.tags+xml"/>
  <Override PartName="/ppt/media/image12.jpeg" ContentType="image/jpeg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media/image39.jpg" ContentType="image/jpeg"/>
  <Override PartName="/ppt/media/image9.jpeg" ContentType="image/jpeg"/>
  <Override PartName="/ppt/slides/slide16.xml" ContentType="application/vnd.openxmlformats-officedocument.presentationml.slide+xml"/>
  <Override PartName="/ppt/tags/tag19.xml" ContentType="application/vnd.openxmlformats-officedocument.presentationml.tags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media/image15.jpg" ContentType="image/jpeg"/>
  <Override PartName="/ppt/slideLayouts/slideLayout5.xml" ContentType="application/vnd.openxmlformats-officedocument.presentationml.slideLayout+xml"/>
  <Override PartName="/ppt/slides/slide17.xml" ContentType="application/vnd.openxmlformats-officedocument.presentationml.slide+xml"/>
  <Override PartName="/ppt/tags/tag28.xml" ContentType="application/vnd.openxmlformats-officedocument.presentationml.tags+xml"/>
  <Override PartName="/ppt/media/image38.jpg" ContentType="image/jpeg"/>
  <Override PartName="/ppt/slides/slide21.xml" ContentType="application/vnd.openxmlformats-officedocument.presentationml.slide+xml"/>
  <Override PartName="/ppt/media/image29.jpg" ContentType="image/jpeg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media/image1.jpg" ContentType="image/jpeg"/>
  <Override PartName="/ppt/media/image34.jpg" ContentType="image/jpeg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media/image10.jpeg" ContentType="image/jpeg"/>
  <Override PartName="/ppt/media/image2.jpg" ContentType="image/jpeg"/>
  <Override PartName="/ppt/tableStyles.xml" ContentType="application/vnd.openxmlformats-officedocument.presentationml.tableStyles+xml"/>
  <Override PartName="/ppt/slides/slide11.xml" ContentType="application/vnd.openxmlformats-officedocument.presentationml.slide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tags/tag26.xml" ContentType="application/vnd.openxmlformats-officedocument.presentationml.tags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0.xml" ContentType="application/vnd.openxmlformats-officedocument.presentationml.tags+xml"/>
  <Override PartName="/ppt/media/image21.jpg" ContentType="image/jpeg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media/image37.jpg" ContentType="image/jpeg"/>
  <Override PartName="/ppt/media/image35.jpg" ContentType="image/jpeg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2.xml" ContentType="application/vnd.openxmlformats-officedocument.presentationml.tags+xml"/>
</Types>
</file>

<file path=_rels/.rels><?xml version="1.0" encoding="UTF-8" standalone="yes"?><Relationships xmlns="http://schemas.openxmlformats.org/package/2006/relationships"><Relationship Id="rId2" Type="http://schemas.openxmlformats.org/officeDocument/2006/relationships/extended-properties" Target="docProps/app.xml" /><Relationship Id="rId1" Type="http://schemas.openxmlformats.org/package/2006/relationships/metadata/core-properties" Target="docProps/core.xml" /><Relationship Id="rId0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howSpecialPlsOnTitleSld="0" saveSubsetFonts="1">
  <p:sldMasterIdLst>
    <p:sldMasterId r:id="rId1"/>
  </p:sldMasterIdLst>
  <p:notesMasterIdLst>
    <p:notesMasterId r:id="rId30"/>
  </p:notesMasterIdLst>
  <p:sldIdLst>
    <p:sldId r:id="rId2" id="257"/>
    <p:sldId r:id="rId3" id="258"/>
    <p:sldId r:id="rId4" id="263"/>
    <p:sldId r:id="rId5" id="259"/>
    <p:sldId r:id="rId6" id="260"/>
    <p:sldId r:id="rId7" id="261"/>
    <p:sldId r:id="rId8" id="262"/>
    <p:sldId r:id="rId9" id="264"/>
    <p:sldId r:id="rId10" id="265"/>
    <p:sldId r:id="rId11" id="266"/>
    <p:sldId r:id="rId12" id="283"/>
    <p:sldId r:id="rId13" id="268"/>
    <p:sldId r:id="rId14" id="267"/>
    <p:sldId r:id="rId15" id="269"/>
    <p:sldId r:id="rId16" id="270"/>
    <p:sldId r:id="rId17" id="272"/>
    <p:sldId r:id="rId18" id="275"/>
    <p:sldId r:id="rId19" id="271"/>
    <p:sldId r:id="rId20" id="274"/>
    <p:sldId r:id="rId21" id="273"/>
    <p:sldId r:id="rId22" id="277"/>
    <p:sldId r:id="rId23" id="276"/>
    <p:sldId r:id="rId24" id="278"/>
    <p:sldId r:id="rId25" id="281"/>
    <p:sldId r:id="rId26" id="279"/>
    <p:sldId r:id="rId27" id="282"/>
    <p:sldId r:id="rId28" id="286"/>
    <p:sldId r:id="rId29" id="285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2F2F2"/>
    <a:srgbClr val="FFFFF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79EAA-2D55-4C1C-8556-EE386BB59B31}" v="75" dt="2023-08-30T05:33:44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86483" autoAdjust="0"/>
  </p:normalViewPr>
  <p:slideViewPr>
    <p:cSldViewPr snapToGrid="0" showGuides="1">
      <p:cViewPr varScale="1">
        <p:scale>
          <a:sx n="72" d="100"/>
          <a:sy n="72" d="100"/>
        </p:scale>
        <p:origin x="32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<Relationships xmlns="http://schemas.openxmlformats.org/package/2006/relationships"><Relationship Id="rId34" Type="http://schemas.openxmlformats.org/officeDocument/2006/relationships/theme" Target="theme/theme1.xml" /><Relationship Id="rId32" Type="http://schemas.openxmlformats.org/officeDocument/2006/relationships/presProps" Target="presProps.xml" /><Relationship Id="rId31" Type="http://schemas.openxmlformats.org/officeDocument/2006/relationships/tags" Target="tags/tag1.xml" /><Relationship Id="rId30" Type="http://schemas.openxmlformats.org/officeDocument/2006/relationships/notesMaster" Target="notesMasters/notesMaster1.xml" /><Relationship Id="rId29" Type="http://schemas.openxmlformats.org/officeDocument/2006/relationships/slide" Target="slides/slide28.xml" /><Relationship Id="rId27" Type="http://schemas.openxmlformats.org/officeDocument/2006/relationships/slide" Target="slides/slide26.xml" /><Relationship Id="rId33" Type="http://schemas.openxmlformats.org/officeDocument/2006/relationships/viewProps" Target="viewProps.xml" /><Relationship Id="rId25" Type="http://schemas.openxmlformats.org/officeDocument/2006/relationships/slide" Target="slides/slide24.xml" /><Relationship Id="rId35" Type="http://schemas.openxmlformats.org/officeDocument/2006/relationships/tableStyles" Target="tableStyles.xml" /><Relationship Id="rId24" Type="http://schemas.openxmlformats.org/officeDocument/2006/relationships/slide" Target="slides/slide23.xml" /><Relationship Id="rId22" Type="http://schemas.openxmlformats.org/officeDocument/2006/relationships/slide" Target="slides/slide21.xml" /><Relationship Id="rId21" Type="http://schemas.openxmlformats.org/officeDocument/2006/relationships/slide" Target="slides/slide20.xml" /><Relationship Id="rId20" Type="http://schemas.openxmlformats.org/officeDocument/2006/relationships/slide" Target="slides/slide19.xml" /><Relationship Id="rId2" Type="http://schemas.openxmlformats.org/officeDocument/2006/relationships/slide" Target="slides/slide1.xml" /><Relationship Id="rId9" Type="http://schemas.openxmlformats.org/officeDocument/2006/relationships/slide" Target="slides/slide8.xml" /><Relationship Id="rId19" Type="http://schemas.openxmlformats.org/officeDocument/2006/relationships/slide" Target="slides/slide18.xml" /><Relationship Id="rId17" Type="http://schemas.openxmlformats.org/officeDocument/2006/relationships/slide" Target="slides/slide16.xml" /><Relationship Id="rId16" Type="http://schemas.openxmlformats.org/officeDocument/2006/relationships/slide" Target="slides/slide15.xml" /><Relationship Id="rId26" Type="http://schemas.openxmlformats.org/officeDocument/2006/relationships/slide" Target="slides/slide25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10" Type="http://schemas.openxmlformats.org/officeDocument/2006/relationships/slide" Target="slides/slide9.xml" /><Relationship Id="rId8" Type="http://schemas.openxmlformats.org/officeDocument/2006/relationships/slide" Target="slides/slide7.xml" /><Relationship Id="rId28" Type="http://schemas.openxmlformats.org/officeDocument/2006/relationships/slide" Target="slides/slide27.xml" /><Relationship Id="rId7" Type="http://schemas.openxmlformats.org/officeDocument/2006/relationships/slide" Target="slides/slide6.xml" /><Relationship Id="rId4" Type="http://schemas.openxmlformats.org/officeDocument/2006/relationships/slide" Target="slides/slide3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5" Type="http://schemas.openxmlformats.org/officeDocument/2006/relationships/slide" Target="slides/slide4.xml" /><Relationship Id="rId23" Type="http://schemas.openxmlformats.org/officeDocument/2006/relationships/slide" Target="slides/slide22.xml" /><Relationship Id="rId14" Type="http://schemas.openxmlformats.org/officeDocument/2006/relationships/slide" Target="slides/slide13.xml" /><Relationship Id="rId1" Type="http://schemas.openxmlformats.org/officeDocument/2006/relationships/slideMaster" Target="slideMasters/slideMaster1.xml" /><Relationship Id="rId36" Type="http://schemas.microsoft.com/office/2015/10/relationships/revisionInfo" Target="revisionInfo.xml" /><Relationship Id="rId3" Type="http://schemas.openxmlformats.org/officeDocument/2006/relationships/slide" Target="slides/slide2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A9E8B-8668-4EE9-81CF-39121E27677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DABDA-89F0-4727-B28F-05A90B0069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8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F05F4CD-7FCC-3E1E-74BB-0719CE4F26BF}"/>
              </a:ext>
            </a:extLst>
          </p:cNvPr>
          <p:cNvSpPr/>
          <p:nvPr userDrawn="1"/>
        </p:nvSpPr>
        <p:spPr>
          <a:xfrm>
            <a:off x="6455070" y="-1"/>
            <a:ext cx="5726883" cy="4914409"/>
          </a:xfrm>
          <a:custGeom>
            <a:avLst/>
            <a:gdLst>
              <a:gd name="connsiteX0" fmla="*/ 1490165 w 5726883"/>
              <a:gd name="connsiteY0" fmla="*/ 0 h 4914409"/>
              <a:gd name="connsiteX1" fmla="*/ 5726883 w 5726883"/>
              <a:gd name="connsiteY1" fmla="*/ 0 h 4914409"/>
              <a:gd name="connsiteX2" fmla="*/ 5726883 w 5726883"/>
              <a:gd name="connsiteY2" fmla="*/ 2570295 h 4914409"/>
              <a:gd name="connsiteX3" fmla="*/ 4099429 w 5726883"/>
              <a:gd name="connsiteY3" fmla="*/ 4207015 h 4914409"/>
              <a:gd name="connsiteX4" fmla="*/ 703343 w 5726883"/>
              <a:gd name="connsiteY4" fmla="*/ 4207015 h 4914409"/>
              <a:gd name="connsiteX5" fmla="*/ 703289 w 5726883"/>
              <a:gd name="connsiteY5" fmla="*/ 791434 h 4914409"/>
              <a:gd name="connsiteX6" fmla="*/ 703343 w 5726883"/>
              <a:gd name="connsiteY6" fmla="*/ 791382 h 491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883" h="4914409">
                <a:moveTo>
                  <a:pt x="1490165" y="0"/>
                </a:moveTo>
                <a:lnTo>
                  <a:pt x="5726883" y="0"/>
                </a:lnTo>
                <a:lnTo>
                  <a:pt x="5726883" y="2570295"/>
                </a:lnTo>
                <a:lnTo>
                  <a:pt x="4099429" y="4207015"/>
                </a:lnTo>
                <a:cubicBezTo>
                  <a:pt x="3161670" y="5150208"/>
                  <a:pt x="1641233" y="5150208"/>
                  <a:pt x="703343" y="4207015"/>
                </a:cubicBezTo>
                <a:cubicBezTo>
                  <a:pt x="-234425" y="3263849"/>
                  <a:pt x="-234451" y="1734640"/>
                  <a:pt x="703289" y="791434"/>
                </a:cubicBezTo>
                <a:cubicBezTo>
                  <a:pt x="703307" y="791423"/>
                  <a:pt x="703325" y="791397"/>
                  <a:pt x="703343" y="791382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D411CBC-9CA6-8A51-3C71-39F192E419B6}"/>
              </a:ext>
            </a:extLst>
          </p:cNvPr>
          <p:cNvSpPr/>
          <p:nvPr userDrawn="1"/>
        </p:nvSpPr>
        <p:spPr>
          <a:xfrm>
            <a:off x="6977585" y="-1"/>
            <a:ext cx="5204368" cy="4401866"/>
          </a:xfrm>
          <a:custGeom>
            <a:avLst/>
            <a:gdLst>
              <a:gd name="connsiteX0" fmla="*/ 1715930 w 5204368"/>
              <a:gd name="connsiteY0" fmla="*/ 0 h 4401866"/>
              <a:gd name="connsiteX1" fmla="*/ 5204368 w 5204368"/>
              <a:gd name="connsiteY1" fmla="*/ 0 h 4401866"/>
              <a:gd name="connsiteX2" fmla="*/ 5204368 w 5204368"/>
              <a:gd name="connsiteY2" fmla="*/ 1883768 h 4401866"/>
              <a:gd name="connsiteX3" fmla="*/ 3242349 w 5204368"/>
              <a:gd name="connsiteY3" fmla="*/ 3845592 h 4401866"/>
              <a:gd name="connsiteX4" fmla="*/ 556293 w 5204368"/>
              <a:gd name="connsiteY4" fmla="*/ 3845592 h 4401866"/>
              <a:gd name="connsiteX5" fmla="*/ 556250 w 5204368"/>
              <a:gd name="connsiteY5" fmla="*/ 1159679 h 4401866"/>
              <a:gd name="connsiteX6" fmla="*/ 556293 w 5204368"/>
              <a:gd name="connsiteY6" fmla="*/ 1159639 h 4401866"/>
              <a:gd name="connsiteX7" fmla="*/ 1715930 w 5204368"/>
              <a:gd name="connsiteY7" fmla="*/ 0 h 440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4368" h="4401866">
                <a:moveTo>
                  <a:pt x="1715930" y="0"/>
                </a:moveTo>
                <a:lnTo>
                  <a:pt x="5204368" y="0"/>
                </a:lnTo>
                <a:lnTo>
                  <a:pt x="5204368" y="1883768"/>
                </a:lnTo>
                <a:lnTo>
                  <a:pt x="3242349" y="3845592"/>
                </a:lnTo>
                <a:cubicBezTo>
                  <a:pt x="2500650" y="4587291"/>
                  <a:pt x="1298095" y="4587291"/>
                  <a:pt x="556293" y="3845592"/>
                </a:cubicBezTo>
                <a:cubicBezTo>
                  <a:pt x="-185413" y="3103913"/>
                  <a:pt x="-185433" y="1901389"/>
                  <a:pt x="556250" y="1159679"/>
                </a:cubicBezTo>
                <a:cubicBezTo>
                  <a:pt x="556264" y="1159670"/>
                  <a:pt x="556279" y="1159650"/>
                  <a:pt x="556293" y="1159639"/>
                </a:cubicBezTo>
                <a:lnTo>
                  <a:pt x="1715930" y="0"/>
                </a:lnTo>
                <a:close/>
              </a:path>
            </a:pathLst>
          </a:cu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20" r="-10620"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dirty="0">
              <a:solidFill>
                <a:schemeClr val="lt1"/>
              </a:solidFill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2F7FB57-2353-01C5-1A6A-10A121B6394B}"/>
              </a:ext>
            </a:extLst>
          </p:cNvPr>
          <p:cNvSpPr/>
          <p:nvPr userDrawn="1"/>
        </p:nvSpPr>
        <p:spPr>
          <a:xfrm>
            <a:off x="-10048" y="6285031"/>
            <a:ext cx="12202047" cy="572969"/>
          </a:xfrm>
          <a:custGeom>
            <a:avLst/>
            <a:gdLst>
              <a:gd name="connsiteX0" fmla="*/ 501238 w 12192000"/>
              <a:gd name="connsiteY0" fmla="*/ 0 h 572969"/>
              <a:gd name="connsiteX1" fmla="*/ 12192000 w 12192000"/>
              <a:gd name="connsiteY1" fmla="*/ 0 h 572969"/>
              <a:gd name="connsiteX2" fmla="*/ 12192000 w 12192000"/>
              <a:gd name="connsiteY2" fmla="*/ 572969 h 572969"/>
              <a:gd name="connsiteX3" fmla="*/ 0 w 12192000"/>
              <a:gd name="connsiteY3" fmla="*/ 572969 h 572969"/>
              <a:gd name="connsiteX4" fmla="*/ 0 w 12192000"/>
              <a:gd name="connsiteY4" fmla="*/ 501238 h 572969"/>
              <a:gd name="connsiteX5" fmla="*/ 501238 w 12192000"/>
              <a:gd name="connsiteY5" fmla="*/ 0 h 5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2969">
                <a:moveTo>
                  <a:pt x="501238" y="0"/>
                </a:moveTo>
                <a:lnTo>
                  <a:pt x="12192000" y="0"/>
                </a:lnTo>
                <a:lnTo>
                  <a:pt x="12192000" y="572969"/>
                </a:lnTo>
                <a:lnTo>
                  <a:pt x="0" y="572969"/>
                </a:lnTo>
                <a:lnTo>
                  <a:pt x="0" y="501238"/>
                </a:lnTo>
                <a:cubicBezTo>
                  <a:pt x="0" y="224412"/>
                  <a:pt x="224412" y="0"/>
                  <a:pt x="501238" y="0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A5DBEF4-3297-0F91-3D5A-CEFDF6CD5A0E}"/>
              </a:ext>
            </a:extLst>
          </p:cNvPr>
          <p:cNvCxnSpPr/>
          <p:nvPr userDrawn="1"/>
        </p:nvCxnSpPr>
        <p:spPr>
          <a:xfrm>
            <a:off x="650353" y="6581001"/>
            <a:ext cx="10858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0540FBA-7A4C-D00D-9BD9-430913DA269B}"/>
              </a:ext>
            </a:extLst>
          </p:cNvPr>
          <p:cNvSpPr/>
          <p:nvPr userDrawn="1"/>
        </p:nvSpPr>
        <p:spPr>
          <a:xfrm rot="3565159">
            <a:off x="234693" y="-566696"/>
            <a:ext cx="649358" cy="1706560"/>
          </a:xfrm>
          <a:custGeom>
            <a:avLst/>
            <a:gdLst>
              <a:gd name="connsiteX0" fmla="*/ 0 w 649358"/>
              <a:gd name="connsiteY0" fmla="*/ 839393 h 1706560"/>
              <a:gd name="connsiteX1" fmla="*/ 496034 w 649358"/>
              <a:gd name="connsiteY1" fmla="*/ 0 h 1706560"/>
              <a:gd name="connsiteX2" fmla="*/ 554262 w 649358"/>
              <a:gd name="connsiteY2" fmla="*/ 39258 h 1706560"/>
              <a:gd name="connsiteX3" fmla="*/ 649358 w 649358"/>
              <a:gd name="connsiteY3" fmla="*/ 268841 h 1706560"/>
              <a:gd name="connsiteX4" fmla="*/ 649357 w 649358"/>
              <a:gd name="connsiteY4" fmla="*/ 1706560 h 1706560"/>
              <a:gd name="connsiteX5" fmla="*/ 0 w 649358"/>
              <a:gd name="connsiteY5" fmla="*/ 1322827 h 170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1706560">
                <a:moveTo>
                  <a:pt x="0" y="839393"/>
                </a:moveTo>
                <a:lnTo>
                  <a:pt x="496034" y="0"/>
                </a:lnTo>
                <a:lnTo>
                  <a:pt x="554262" y="39258"/>
                </a:lnTo>
                <a:cubicBezTo>
                  <a:pt x="613017" y="98014"/>
                  <a:pt x="649358" y="179183"/>
                  <a:pt x="649358" y="268841"/>
                </a:cubicBezTo>
                <a:lnTo>
                  <a:pt x="649357" y="1706560"/>
                </a:lnTo>
                <a:lnTo>
                  <a:pt x="0" y="13228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048937D-FA06-BC20-F0E4-13E719D96E10}"/>
              </a:ext>
            </a:extLst>
          </p:cNvPr>
          <p:cNvSpPr/>
          <p:nvPr userDrawn="1"/>
        </p:nvSpPr>
        <p:spPr>
          <a:xfrm rot="3565159">
            <a:off x="188115" y="-635861"/>
            <a:ext cx="775074" cy="1818669"/>
          </a:xfrm>
          <a:custGeom>
            <a:avLst/>
            <a:gdLst>
              <a:gd name="connsiteX0" fmla="*/ 0 w 775074"/>
              <a:gd name="connsiteY0" fmla="*/ 1027590 h 1818669"/>
              <a:gd name="connsiteX1" fmla="*/ 607248 w 775074"/>
              <a:gd name="connsiteY1" fmla="*/ 0 h 1818669"/>
              <a:gd name="connsiteX2" fmla="*/ 661567 w 775074"/>
              <a:gd name="connsiteY2" fmla="*/ 44818 h 1818669"/>
              <a:gd name="connsiteX3" fmla="*/ 775074 w 775074"/>
              <a:gd name="connsiteY3" fmla="*/ 318848 h 1818669"/>
              <a:gd name="connsiteX4" fmla="*/ 775074 w 775074"/>
              <a:gd name="connsiteY4" fmla="*/ 1818669 h 1818669"/>
              <a:gd name="connsiteX5" fmla="*/ 0 w 775074"/>
              <a:gd name="connsiteY5" fmla="*/ 1360645 h 18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74" h="1818669">
                <a:moveTo>
                  <a:pt x="0" y="1027590"/>
                </a:moveTo>
                <a:lnTo>
                  <a:pt x="607248" y="0"/>
                </a:lnTo>
                <a:lnTo>
                  <a:pt x="661567" y="44818"/>
                </a:lnTo>
                <a:cubicBezTo>
                  <a:pt x="731698" y="114948"/>
                  <a:pt x="775074" y="211832"/>
                  <a:pt x="775074" y="318848"/>
                </a:cubicBezTo>
                <a:lnTo>
                  <a:pt x="775074" y="1818669"/>
                </a:lnTo>
                <a:lnTo>
                  <a:pt x="0" y="1360645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368D589-38D2-A0CA-17D8-862812AD20C7}"/>
              </a:ext>
            </a:extLst>
          </p:cNvPr>
          <p:cNvSpPr/>
          <p:nvPr userDrawn="1"/>
        </p:nvSpPr>
        <p:spPr>
          <a:xfrm rot="3565159">
            <a:off x="-721" y="4656760"/>
            <a:ext cx="775074" cy="1379985"/>
          </a:xfrm>
          <a:custGeom>
            <a:avLst/>
            <a:gdLst>
              <a:gd name="connsiteX0" fmla="*/ 66185 w 775074"/>
              <a:gd name="connsiteY0" fmla="*/ 170861 h 1379985"/>
              <a:gd name="connsiteX1" fmla="*/ 387537 w 775074"/>
              <a:gd name="connsiteY1" fmla="*/ 0 h 1379985"/>
              <a:gd name="connsiteX2" fmla="*/ 775074 w 775074"/>
              <a:gd name="connsiteY2" fmla="*/ 387537 h 1379985"/>
              <a:gd name="connsiteX3" fmla="*/ 775074 w 775074"/>
              <a:gd name="connsiteY3" fmla="*/ 1379985 h 1379985"/>
              <a:gd name="connsiteX4" fmla="*/ 0 w 775074"/>
              <a:gd name="connsiteY4" fmla="*/ 921960 h 1379985"/>
              <a:gd name="connsiteX5" fmla="*/ 0 w 775074"/>
              <a:gd name="connsiteY5" fmla="*/ 387537 h 1379985"/>
              <a:gd name="connsiteX6" fmla="*/ 66185 w 775074"/>
              <a:gd name="connsiteY6" fmla="*/ 170861 h 137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379985">
                <a:moveTo>
                  <a:pt x="66185" y="170861"/>
                </a:moveTo>
                <a:cubicBezTo>
                  <a:pt x="135828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379985"/>
                </a:lnTo>
                <a:lnTo>
                  <a:pt x="0" y="921960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77469932-C09F-143E-B006-0FE472A74DCF}"/>
              </a:ext>
            </a:extLst>
          </p:cNvPr>
          <p:cNvSpPr/>
          <p:nvPr userDrawn="1"/>
        </p:nvSpPr>
        <p:spPr>
          <a:xfrm rot="3565159">
            <a:off x="40327" y="4735621"/>
            <a:ext cx="649358" cy="1255025"/>
          </a:xfrm>
          <a:custGeom>
            <a:avLst/>
            <a:gdLst>
              <a:gd name="connsiteX0" fmla="*/ 55450 w 649358"/>
              <a:gd name="connsiteY0" fmla="*/ 143148 h 1255025"/>
              <a:gd name="connsiteX1" fmla="*/ 324679 w 649358"/>
              <a:gd name="connsiteY1" fmla="*/ 0 h 1255025"/>
              <a:gd name="connsiteX2" fmla="*/ 649358 w 649358"/>
              <a:gd name="connsiteY2" fmla="*/ 324679 h 1255025"/>
              <a:gd name="connsiteX3" fmla="*/ 649358 w 649358"/>
              <a:gd name="connsiteY3" fmla="*/ 1255025 h 1255025"/>
              <a:gd name="connsiteX4" fmla="*/ 0 w 649358"/>
              <a:gd name="connsiteY4" fmla="*/ 871291 h 1255025"/>
              <a:gd name="connsiteX5" fmla="*/ 0 w 649358"/>
              <a:gd name="connsiteY5" fmla="*/ 324679 h 1255025"/>
              <a:gd name="connsiteX6" fmla="*/ 55450 w 649358"/>
              <a:gd name="connsiteY6" fmla="*/ 143148 h 125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1255025">
                <a:moveTo>
                  <a:pt x="55450" y="143148"/>
                </a:moveTo>
                <a:cubicBezTo>
                  <a:pt x="113797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1255025"/>
                </a:lnTo>
                <a:lnTo>
                  <a:pt x="0" y="871291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F021374-612B-FDF0-CFB6-10545D2A8DCC}"/>
              </a:ext>
            </a:extLst>
          </p:cNvPr>
          <p:cNvSpPr/>
          <p:nvPr userDrawn="1"/>
        </p:nvSpPr>
        <p:spPr>
          <a:xfrm rot="3565159">
            <a:off x="-126367" y="218290"/>
            <a:ext cx="775074" cy="1088092"/>
          </a:xfrm>
          <a:custGeom>
            <a:avLst/>
            <a:gdLst>
              <a:gd name="connsiteX0" fmla="*/ 66185 w 775074"/>
              <a:gd name="connsiteY0" fmla="*/ 170861 h 1088092"/>
              <a:gd name="connsiteX1" fmla="*/ 387537 w 775074"/>
              <a:gd name="connsiteY1" fmla="*/ 0 h 1088092"/>
              <a:gd name="connsiteX2" fmla="*/ 775074 w 775074"/>
              <a:gd name="connsiteY2" fmla="*/ 387537 h 1088092"/>
              <a:gd name="connsiteX3" fmla="*/ 775074 w 775074"/>
              <a:gd name="connsiteY3" fmla="*/ 1088092 h 1088092"/>
              <a:gd name="connsiteX4" fmla="*/ 0 w 775074"/>
              <a:gd name="connsiteY4" fmla="*/ 630067 h 1088092"/>
              <a:gd name="connsiteX5" fmla="*/ 0 w 775074"/>
              <a:gd name="connsiteY5" fmla="*/ 387537 h 1088092"/>
              <a:gd name="connsiteX6" fmla="*/ 66185 w 775074"/>
              <a:gd name="connsiteY6" fmla="*/ 170861 h 10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088092">
                <a:moveTo>
                  <a:pt x="66185" y="170861"/>
                </a:moveTo>
                <a:cubicBezTo>
                  <a:pt x="135829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088092"/>
                </a:lnTo>
                <a:lnTo>
                  <a:pt x="0" y="630067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0BB1069-CE15-CF76-DBEF-797496983BBA}"/>
              </a:ext>
            </a:extLst>
          </p:cNvPr>
          <p:cNvSpPr/>
          <p:nvPr userDrawn="1"/>
        </p:nvSpPr>
        <p:spPr>
          <a:xfrm rot="3565159">
            <a:off x="-83173" y="285064"/>
            <a:ext cx="649358" cy="963133"/>
          </a:xfrm>
          <a:custGeom>
            <a:avLst/>
            <a:gdLst>
              <a:gd name="connsiteX0" fmla="*/ 55450 w 649358"/>
              <a:gd name="connsiteY0" fmla="*/ 143148 h 963133"/>
              <a:gd name="connsiteX1" fmla="*/ 324679 w 649358"/>
              <a:gd name="connsiteY1" fmla="*/ 0 h 963133"/>
              <a:gd name="connsiteX2" fmla="*/ 649358 w 649358"/>
              <a:gd name="connsiteY2" fmla="*/ 324679 h 963133"/>
              <a:gd name="connsiteX3" fmla="*/ 649358 w 649358"/>
              <a:gd name="connsiteY3" fmla="*/ 963133 h 963133"/>
              <a:gd name="connsiteX4" fmla="*/ 0 w 649358"/>
              <a:gd name="connsiteY4" fmla="*/ 579399 h 963133"/>
              <a:gd name="connsiteX5" fmla="*/ 0 w 649358"/>
              <a:gd name="connsiteY5" fmla="*/ 324679 h 963133"/>
              <a:gd name="connsiteX6" fmla="*/ 55450 w 649358"/>
              <a:gd name="connsiteY6" fmla="*/ 143148 h 9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963133">
                <a:moveTo>
                  <a:pt x="55450" y="143148"/>
                </a:moveTo>
                <a:cubicBezTo>
                  <a:pt x="113798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963133"/>
                </a:lnTo>
                <a:lnTo>
                  <a:pt x="0" y="579399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636F57D-99B7-0BA4-86FD-6A3FE89B2044}"/>
              </a:ext>
            </a:extLst>
          </p:cNvPr>
          <p:cNvSpPr/>
          <p:nvPr userDrawn="1"/>
        </p:nvSpPr>
        <p:spPr>
          <a:xfrm rot="2726697">
            <a:off x="11302588" y="2329311"/>
            <a:ext cx="649358" cy="2196192"/>
          </a:xfrm>
          <a:custGeom>
            <a:avLst/>
            <a:gdLst>
              <a:gd name="connsiteX0" fmla="*/ 0 w 649358"/>
              <a:gd name="connsiteY0" fmla="*/ 0 h 2196192"/>
              <a:gd name="connsiteX1" fmla="*/ 649358 w 649358"/>
              <a:gd name="connsiteY1" fmla="*/ 639349 h 2196192"/>
              <a:gd name="connsiteX2" fmla="*/ 649357 w 649358"/>
              <a:gd name="connsiteY2" fmla="*/ 1871513 h 2196192"/>
              <a:gd name="connsiteX3" fmla="*/ 324678 w 649358"/>
              <a:gd name="connsiteY3" fmla="*/ 2196192 h 2196192"/>
              <a:gd name="connsiteX4" fmla="*/ 324679 w 649358"/>
              <a:gd name="connsiteY4" fmla="*/ 2196191 h 2196192"/>
              <a:gd name="connsiteX5" fmla="*/ 0 w 649358"/>
              <a:gd name="connsiteY5" fmla="*/ 1871512 h 219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2196192">
                <a:moveTo>
                  <a:pt x="0" y="0"/>
                </a:moveTo>
                <a:lnTo>
                  <a:pt x="649358" y="639349"/>
                </a:lnTo>
                <a:lnTo>
                  <a:pt x="649357" y="1871513"/>
                </a:lnTo>
                <a:cubicBezTo>
                  <a:pt x="649357" y="2050828"/>
                  <a:pt x="503993" y="2196192"/>
                  <a:pt x="324678" y="2196192"/>
                </a:cubicBezTo>
                <a:lnTo>
                  <a:pt x="324679" y="2196191"/>
                </a:lnTo>
                <a:cubicBezTo>
                  <a:pt x="145364" y="2196191"/>
                  <a:pt x="0" y="2050827"/>
                  <a:pt x="0" y="1871512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E5B5445-2118-C161-26ED-F2BE0E428F07}"/>
              </a:ext>
            </a:extLst>
          </p:cNvPr>
          <p:cNvSpPr/>
          <p:nvPr userDrawn="1"/>
        </p:nvSpPr>
        <p:spPr>
          <a:xfrm rot="2726697">
            <a:off x="11246284" y="2270165"/>
            <a:ext cx="775074" cy="2301577"/>
          </a:xfrm>
          <a:custGeom>
            <a:avLst/>
            <a:gdLst>
              <a:gd name="connsiteX0" fmla="*/ 0 w 775074"/>
              <a:gd name="connsiteY0" fmla="*/ 0 h 2301577"/>
              <a:gd name="connsiteX1" fmla="*/ 775074 w 775074"/>
              <a:gd name="connsiteY1" fmla="*/ 763128 h 2301577"/>
              <a:gd name="connsiteX2" fmla="*/ 775074 w 775074"/>
              <a:gd name="connsiteY2" fmla="*/ 1914040 h 2301577"/>
              <a:gd name="connsiteX3" fmla="*/ 387537 w 775074"/>
              <a:gd name="connsiteY3" fmla="*/ 2301577 h 2301577"/>
              <a:gd name="connsiteX4" fmla="*/ 0 w 775074"/>
              <a:gd name="connsiteY4" fmla="*/ 1914040 h 230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74" h="2301577">
                <a:moveTo>
                  <a:pt x="0" y="0"/>
                </a:moveTo>
                <a:lnTo>
                  <a:pt x="775074" y="763128"/>
                </a:lnTo>
                <a:lnTo>
                  <a:pt x="775074" y="1914040"/>
                </a:lnTo>
                <a:cubicBezTo>
                  <a:pt x="775074" y="2128071"/>
                  <a:pt x="601568" y="2301577"/>
                  <a:pt x="387537" y="2301577"/>
                </a:cubicBezTo>
                <a:cubicBezTo>
                  <a:pt x="173506" y="2301577"/>
                  <a:pt x="0" y="2128071"/>
                  <a:pt x="0" y="191404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393825"/>
            <a:ext cx="5307824" cy="2487942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>
              <a:lnSpc>
                <a:spcPct val="100000"/>
              </a:lnSpc>
              <a:defRPr sz="4800" i="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2" y="4094480"/>
            <a:ext cx="3901438" cy="518160"/>
          </a:xfrm>
          <a:prstGeom prst="roundRect">
            <a:avLst>
              <a:gd name="adj" fmla="val 3434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4000">
                <a:schemeClr val="accent3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lang="en-US" sz="2400" b="1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 hasCustomPrompt="1"/>
          </p:nvPr>
        </p:nvSpPr>
        <p:spPr>
          <a:xfrm>
            <a:off x="8775700" y="5857100"/>
            <a:ext cx="274320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5857101"/>
            <a:ext cx="282249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 dirty="0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69495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5000"/>
          </a:blip>
          <a:srcRect t="7800" b="7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60400" y="1092200"/>
            <a:ext cx="10858500" cy="504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D90F-8391-4C02-9212-32614234382E}" type="datetime1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95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660400" y="1500188"/>
            <a:ext cx="2836800" cy="914400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r">
              <a:lnSpc>
                <a:spcPct val="100000"/>
              </a:lnSpc>
              <a:defRPr sz="2800"/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" hasCustomPrompt="1"/>
          </p:nvPr>
        </p:nvSpPr>
        <p:spPr>
          <a:xfrm>
            <a:off x="3746500" y="1500187"/>
            <a:ext cx="7772400" cy="463320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457200" indent="-457200">
              <a:lnSpc>
                <a:spcPct val="130000"/>
              </a:lnSpc>
              <a:buFont typeface="+mj-lt"/>
              <a:buAutoNum type="arabicPeriod"/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2023/11/18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2626456" y="1500188"/>
            <a:ext cx="994563" cy="4634686"/>
            <a:chOff x="2626456" y="1500188"/>
            <a:chExt cx="994563" cy="4634686"/>
          </a:xfrm>
        </p:grpSpPr>
        <p:cxnSp>
          <p:nvCxnSpPr>
            <p:cNvPr id="10" name="直接连接符 9"/>
            <p:cNvCxnSpPr>
              <a:cxnSpLocks/>
            </p:cNvCxnSpPr>
            <p:nvPr/>
          </p:nvCxnSpPr>
          <p:spPr>
            <a:xfrm>
              <a:off x="3621019" y="1500188"/>
              <a:ext cx="0" cy="4633913"/>
            </a:xfrm>
            <a:prstGeom prst="line">
              <a:avLst/>
            </a:prstGeom>
            <a:solidFill>
              <a:srgbClr val="FFCC00"/>
            </a:solidFill>
            <a:ln w="317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任意多边形: 形状 11"/>
            <p:cNvSpPr>
              <a:spLocks noChangeAspect="1"/>
            </p:cNvSpPr>
            <p:nvPr/>
          </p:nvSpPr>
          <p:spPr bwMode="auto">
            <a:xfrm>
              <a:off x="2626456" y="5219207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35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CCFE6AA-6966-7A0E-C7A5-AE24835806A2}"/>
              </a:ext>
            </a:extLst>
          </p:cNvPr>
          <p:cNvSpPr/>
          <p:nvPr userDrawn="1"/>
        </p:nvSpPr>
        <p:spPr>
          <a:xfrm>
            <a:off x="6455070" y="-1"/>
            <a:ext cx="5726883" cy="4914409"/>
          </a:xfrm>
          <a:custGeom>
            <a:avLst/>
            <a:gdLst>
              <a:gd name="connsiteX0" fmla="*/ 1490165 w 5726883"/>
              <a:gd name="connsiteY0" fmla="*/ 0 h 4914409"/>
              <a:gd name="connsiteX1" fmla="*/ 5726883 w 5726883"/>
              <a:gd name="connsiteY1" fmla="*/ 0 h 4914409"/>
              <a:gd name="connsiteX2" fmla="*/ 5726883 w 5726883"/>
              <a:gd name="connsiteY2" fmla="*/ 2570295 h 4914409"/>
              <a:gd name="connsiteX3" fmla="*/ 4099429 w 5726883"/>
              <a:gd name="connsiteY3" fmla="*/ 4207015 h 4914409"/>
              <a:gd name="connsiteX4" fmla="*/ 703343 w 5726883"/>
              <a:gd name="connsiteY4" fmla="*/ 4207015 h 4914409"/>
              <a:gd name="connsiteX5" fmla="*/ 703289 w 5726883"/>
              <a:gd name="connsiteY5" fmla="*/ 791434 h 4914409"/>
              <a:gd name="connsiteX6" fmla="*/ 703343 w 5726883"/>
              <a:gd name="connsiteY6" fmla="*/ 791382 h 491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883" h="4914409">
                <a:moveTo>
                  <a:pt x="1490165" y="0"/>
                </a:moveTo>
                <a:lnTo>
                  <a:pt x="5726883" y="0"/>
                </a:lnTo>
                <a:lnTo>
                  <a:pt x="5726883" y="2570295"/>
                </a:lnTo>
                <a:lnTo>
                  <a:pt x="4099429" y="4207015"/>
                </a:lnTo>
                <a:cubicBezTo>
                  <a:pt x="3161670" y="5150208"/>
                  <a:pt x="1641233" y="5150208"/>
                  <a:pt x="703343" y="4207015"/>
                </a:cubicBezTo>
                <a:cubicBezTo>
                  <a:pt x="-234425" y="3263849"/>
                  <a:pt x="-234451" y="1734640"/>
                  <a:pt x="703289" y="791434"/>
                </a:cubicBezTo>
                <a:cubicBezTo>
                  <a:pt x="703307" y="791423"/>
                  <a:pt x="703325" y="791397"/>
                  <a:pt x="703343" y="791382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DC35799-44F4-B0DC-0961-F540E5E49D64}"/>
              </a:ext>
            </a:extLst>
          </p:cNvPr>
          <p:cNvSpPr/>
          <p:nvPr userDrawn="1"/>
        </p:nvSpPr>
        <p:spPr>
          <a:xfrm>
            <a:off x="6977585" y="-1"/>
            <a:ext cx="5204368" cy="4401866"/>
          </a:xfrm>
          <a:custGeom>
            <a:avLst/>
            <a:gdLst>
              <a:gd name="connsiteX0" fmla="*/ 1715930 w 5204368"/>
              <a:gd name="connsiteY0" fmla="*/ 0 h 4401866"/>
              <a:gd name="connsiteX1" fmla="*/ 5204368 w 5204368"/>
              <a:gd name="connsiteY1" fmla="*/ 0 h 4401866"/>
              <a:gd name="connsiteX2" fmla="*/ 5204368 w 5204368"/>
              <a:gd name="connsiteY2" fmla="*/ 1883768 h 4401866"/>
              <a:gd name="connsiteX3" fmla="*/ 3242349 w 5204368"/>
              <a:gd name="connsiteY3" fmla="*/ 3845592 h 4401866"/>
              <a:gd name="connsiteX4" fmla="*/ 556293 w 5204368"/>
              <a:gd name="connsiteY4" fmla="*/ 3845592 h 4401866"/>
              <a:gd name="connsiteX5" fmla="*/ 556250 w 5204368"/>
              <a:gd name="connsiteY5" fmla="*/ 1159679 h 4401866"/>
              <a:gd name="connsiteX6" fmla="*/ 556293 w 5204368"/>
              <a:gd name="connsiteY6" fmla="*/ 1159639 h 4401866"/>
              <a:gd name="connsiteX7" fmla="*/ 1715930 w 5204368"/>
              <a:gd name="connsiteY7" fmla="*/ 0 h 440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4368" h="4401866">
                <a:moveTo>
                  <a:pt x="1715930" y="0"/>
                </a:moveTo>
                <a:lnTo>
                  <a:pt x="5204368" y="0"/>
                </a:lnTo>
                <a:lnTo>
                  <a:pt x="5204368" y="1883768"/>
                </a:lnTo>
                <a:lnTo>
                  <a:pt x="3242349" y="3845592"/>
                </a:lnTo>
                <a:cubicBezTo>
                  <a:pt x="2500650" y="4587291"/>
                  <a:pt x="1298095" y="4587291"/>
                  <a:pt x="556293" y="3845592"/>
                </a:cubicBezTo>
                <a:cubicBezTo>
                  <a:pt x="-185413" y="3103913"/>
                  <a:pt x="-185433" y="1901389"/>
                  <a:pt x="556250" y="1159679"/>
                </a:cubicBezTo>
                <a:cubicBezTo>
                  <a:pt x="556264" y="1159670"/>
                  <a:pt x="556279" y="1159650"/>
                  <a:pt x="556293" y="1159639"/>
                </a:cubicBezTo>
                <a:lnTo>
                  <a:pt x="1715930" y="0"/>
                </a:lnTo>
                <a:close/>
              </a:path>
            </a:pathLst>
          </a:cu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20" r="-10620"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dirty="0">
              <a:solidFill>
                <a:schemeClr val="lt1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FA9CD8E4-97A2-EEB1-6C99-ECF11DD3E2F8}"/>
              </a:ext>
            </a:extLst>
          </p:cNvPr>
          <p:cNvSpPr/>
          <p:nvPr userDrawn="1"/>
        </p:nvSpPr>
        <p:spPr>
          <a:xfrm rot="2726697">
            <a:off x="11302588" y="2329311"/>
            <a:ext cx="649358" cy="2196192"/>
          </a:xfrm>
          <a:custGeom>
            <a:avLst/>
            <a:gdLst>
              <a:gd name="connsiteX0" fmla="*/ 0 w 649358"/>
              <a:gd name="connsiteY0" fmla="*/ 0 h 2196192"/>
              <a:gd name="connsiteX1" fmla="*/ 649358 w 649358"/>
              <a:gd name="connsiteY1" fmla="*/ 639349 h 2196192"/>
              <a:gd name="connsiteX2" fmla="*/ 649357 w 649358"/>
              <a:gd name="connsiteY2" fmla="*/ 1871513 h 2196192"/>
              <a:gd name="connsiteX3" fmla="*/ 324678 w 649358"/>
              <a:gd name="connsiteY3" fmla="*/ 2196192 h 2196192"/>
              <a:gd name="connsiteX4" fmla="*/ 324679 w 649358"/>
              <a:gd name="connsiteY4" fmla="*/ 2196191 h 2196192"/>
              <a:gd name="connsiteX5" fmla="*/ 0 w 649358"/>
              <a:gd name="connsiteY5" fmla="*/ 1871512 h 219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2196192">
                <a:moveTo>
                  <a:pt x="0" y="0"/>
                </a:moveTo>
                <a:lnTo>
                  <a:pt x="649358" y="639349"/>
                </a:lnTo>
                <a:lnTo>
                  <a:pt x="649357" y="1871513"/>
                </a:lnTo>
                <a:cubicBezTo>
                  <a:pt x="649357" y="2050828"/>
                  <a:pt x="503993" y="2196192"/>
                  <a:pt x="324678" y="2196192"/>
                </a:cubicBezTo>
                <a:lnTo>
                  <a:pt x="324679" y="2196191"/>
                </a:lnTo>
                <a:cubicBezTo>
                  <a:pt x="145364" y="2196191"/>
                  <a:pt x="0" y="2050827"/>
                  <a:pt x="0" y="1871512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2969B7D-19B7-BF43-1558-3A5C55D56D5E}"/>
              </a:ext>
            </a:extLst>
          </p:cNvPr>
          <p:cNvGrpSpPr/>
          <p:nvPr userDrawn="1"/>
        </p:nvGrpSpPr>
        <p:grpSpPr>
          <a:xfrm>
            <a:off x="-10047" y="6285031"/>
            <a:ext cx="12192000" cy="572969"/>
            <a:chOff x="-10047" y="6285031"/>
            <a:chExt cx="12192000" cy="572969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2E240687-181C-85E5-4996-C9BBE5F8C2A5}"/>
                </a:ext>
              </a:extLst>
            </p:cNvPr>
            <p:cNvSpPr/>
            <p:nvPr userDrawn="1"/>
          </p:nvSpPr>
          <p:spPr>
            <a:xfrm>
              <a:off x="-10047" y="6285031"/>
              <a:ext cx="12192000" cy="572969"/>
            </a:xfrm>
            <a:custGeom>
              <a:avLst/>
              <a:gdLst>
                <a:gd name="connsiteX0" fmla="*/ 501238 w 12192000"/>
                <a:gd name="connsiteY0" fmla="*/ 0 h 572969"/>
                <a:gd name="connsiteX1" fmla="*/ 12192000 w 12192000"/>
                <a:gd name="connsiteY1" fmla="*/ 0 h 572969"/>
                <a:gd name="connsiteX2" fmla="*/ 12192000 w 12192000"/>
                <a:gd name="connsiteY2" fmla="*/ 572969 h 572969"/>
                <a:gd name="connsiteX3" fmla="*/ 0 w 12192000"/>
                <a:gd name="connsiteY3" fmla="*/ 572969 h 572969"/>
                <a:gd name="connsiteX4" fmla="*/ 0 w 12192000"/>
                <a:gd name="connsiteY4" fmla="*/ 501238 h 572969"/>
                <a:gd name="connsiteX5" fmla="*/ 501238 w 12192000"/>
                <a:gd name="connsiteY5" fmla="*/ 0 h 57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72969">
                  <a:moveTo>
                    <a:pt x="501238" y="0"/>
                  </a:moveTo>
                  <a:lnTo>
                    <a:pt x="12192000" y="0"/>
                  </a:lnTo>
                  <a:lnTo>
                    <a:pt x="12192000" y="572969"/>
                  </a:lnTo>
                  <a:lnTo>
                    <a:pt x="0" y="572969"/>
                  </a:lnTo>
                  <a:lnTo>
                    <a:pt x="0" y="501238"/>
                  </a:lnTo>
                  <a:cubicBezTo>
                    <a:pt x="0" y="224412"/>
                    <a:pt x="224412" y="0"/>
                    <a:pt x="501238" y="0"/>
                  </a:cubicBezTo>
                  <a:close/>
                </a:path>
              </a:pathLst>
            </a:custGeom>
            <a:gradFill>
              <a:gsLst>
                <a:gs pos="2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6C25809-8D4A-D056-F897-94D264DD5B63}"/>
                </a:ext>
              </a:extLst>
            </p:cNvPr>
            <p:cNvCxnSpPr/>
            <p:nvPr userDrawn="1"/>
          </p:nvCxnSpPr>
          <p:spPr>
            <a:xfrm>
              <a:off x="650353" y="6581001"/>
              <a:ext cx="10858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402" y="2013996"/>
            <a:ext cx="6955740" cy="13331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40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</a:gra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60400" y="3358969"/>
            <a:ext cx="4254153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2023/11/18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35C3FFC-5B13-355D-78FC-1BA1041E1780}"/>
              </a:ext>
            </a:extLst>
          </p:cNvPr>
          <p:cNvSpPr/>
          <p:nvPr userDrawn="1"/>
        </p:nvSpPr>
        <p:spPr>
          <a:xfrm rot="3565159">
            <a:off x="234693" y="-566696"/>
            <a:ext cx="649358" cy="1706560"/>
          </a:xfrm>
          <a:custGeom>
            <a:avLst/>
            <a:gdLst>
              <a:gd name="connsiteX0" fmla="*/ 0 w 649358"/>
              <a:gd name="connsiteY0" fmla="*/ 839393 h 1706560"/>
              <a:gd name="connsiteX1" fmla="*/ 496034 w 649358"/>
              <a:gd name="connsiteY1" fmla="*/ 0 h 1706560"/>
              <a:gd name="connsiteX2" fmla="*/ 554262 w 649358"/>
              <a:gd name="connsiteY2" fmla="*/ 39258 h 1706560"/>
              <a:gd name="connsiteX3" fmla="*/ 649358 w 649358"/>
              <a:gd name="connsiteY3" fmla="*/ 268841 h 1706560"/>
              <a:gd name="connsiteX4" fmla="*/ 649357 w 649358"/>
              <a:gd name="connsiteY4" fmla="*/ 1706560 h 1706560"/>
              <a:gd name="connsiteX5" fmla="*/ 0 w 649358"/>
              <a:gd name="connsiteY5" fmla="*/ 1322827 h 170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1706560">
                <a:moveTo>
                  <a:pt x="0" y="839393"/>
                </a:moveTo>
                <a:lnTo>
                  <a:pt x="496034" y="0"/>
                </a:lnTo>
                <a:lnTo>
                  <a:pt x="554262" y="39258"/>
                </a:lnTo>
                <a:cubicBezTo>
                  <a:pt x="613017" y="98014"/>
                  <a:pt x="649358" y="179183"/>
                  <a:pt x="649358" y="268841"/>
                </a:cubicBezTo>
                <a:lnTo>
                  <a:pt x="649357" y="1706560"/>
                </a:lnTo>
                <a:lnTo>
                  <a:pt x="0" y="13228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9721870-ABBC-D880-28AF-E9B25AC741E9}"/>
              </a:ext>
            </a:extLst>
          </p:cNvPr>
          <p:cNvSpPr/>
          <p:nvPr userDrawn="1"/>
        </p:nvSpPr>
        <p:spPr>
          <a:xfrm rot="3565159">
            <a:off x="188115" y="-635861"/>
            <a:ext cx="775074" cy="1818669"/>
          </a:xfrm>
          <a:custGeom>
            <a:avLst/>
            <a:gdLst>
              <a:gd name="connsiteX0" fmla="*/ 0 w 775074"/>
              <a:gd name="connsiteY0" fmla="*/ 1027590 h 1818669"/>
              <a:gd name="connsiteX1" fmla="*/ 607248 w 775074"/>
              <a:gd name="connsiteY1" fmla="*/ 0 h 1818669"/>
              <a:gd name="connsiteX2" fmla="*/ 661567 w 775074"/>
              <a:gd name="connsiteY2" fmla="*/ 44818 h 1818669"/>
              <a:gd name="connsiteX3" fmla="*/ 775074 w 775074"/>
              <a:gd name="connsiteY3" fmla="*/ 318848 h 1818669"/>
              <a:gd name="connsiteX4" fmla="*/ 775074 w 775074"/>
              <a:gd name="connsiteY4" fmla="*/ 1818669 h 1818669"/>
              <a:gd name="connsiteX5" fmla="*/ 0 w 775074"/>
              <a:gd name="connsiteY5" fmla="*/ 1360645 h 18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74" h="1818669">
                <a:moveTo>
                  <a:pt x="0" y="1027590"/>
                </a:moveTo>
                <a:lnTo>
                  <a:pt x="607248" y="0"/>
                </a:lnTo>
                <a:lnTo>
                  <a:pt x="661567" y="44818"/>
                </a:lnTo>
                <a:cubicBezTo>
                  <a:pt x="731698" y="114948"/>
                  <a:pt x="775074" y="211832"/>
                  <a:pt x="775074" y="318848"/>
                </a:cubicBezTo>
                <a:lnTo>
                  <a:pt x="775074" y="1818669"/>
                </a:lnTo>
                <a:lnTo>
                  <a:pt x="0" y="1360645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5C4B5FD-10F8-4808-52B2-6474A1BD424F}"/>
              </a:ext>
            </a:extLst>
          </p:cNvPr>
          <p:cNvSpPr/>
          <p:nvPr userDrawn="1"/>
        </p:nvSpPr>
        <p:spPr>
          <a:xfrm rot="3565159">
            <a:off x="-126367" y="218290"/>
            <a:ext cx="775074" cy="1088092"/>
          </a:xfrm>
          <a:custGeom>
            <a:avLst/>
            <a:gdLst>
              <a:gd name="connsiteX0" fmla="*/ 66185 w 775074"/>
              <a:gd name="connsiteY0" fmla="*/ 170861 h 1088092"/>
              <a:gd name="connsiteX1" fmla="*/ 387537 w 775074"/>
              <a:gd name="connsiteY1" fmla="*/ 0 h 1088092"/>
              <a:gd name="connsiteX2" fmla="*/ 775074 w 775074"/>
              <a:gd name="connsiteY2" fmla="*/ 387537 h 1088092"/>
              <a:gd name="connsiteX3" fmla="*/ 775074 w 775074"/>
              <a:gd name="connsiteY3" fmla="*/ 1088092 h 1088092"/>
              <a:gd name="connsiteX4" fmla="*/ 0 w 775074"/>
              <a:gd name="connsiteY4" fmla="*/ 630067 h 1088092"/>
              <a:gd name="connsiteX5" fmla="*/ 0 w 775074"/>
              <a:gd name="connsiteY5" fmla="*/ 387537 h 1088092"/>
              <a:gd name="connsiteX6" fmla="*/ 66185 w 775074"/>
              <a:gd name="connsiteY6" fmla="*/ 170861 h 10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088092">
                <a:moveTo>
                  <a:pt x="66185" y="170861"/>
                </a:moveTo>
                <a:cubicBezTo>
                  <a:pt x="135829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088092"/>
                </a:lnTo>
                <a:lnTo>
                  <a:pt x="0" y="630067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FA7577D9-26F8-75A0-1EDD-B8CD8B0F6EAB}"/>
              </a:ext>
            </a:extLst>
          </p:cNvPr>
          <p:cNvSpPr/>
          <p:nvPr userDrawn="1"/>
        </p:nvSpPr>
        <p:spPr>
          <a:xfrm rot="3565159">
            <a:off x="-83173" y="285064"/>
            <a:ext cx="649358" cy="963133"/>
          </a:xfrm>
          <a:custGeom>
            <a:avLst/>
            <a:gdLst>
              <a:gd name="connsiteX0" fmla="*/ 55450 w 649358"/>
              <a:gd name="connsiteY0" fmla="*/ 143148 h 963133"/>
              <a:gd name="connsiteX1" fmla="*/ 324679 w 649358"/>
              <a:gd name="connsiteY1" fmla="*/ 0 h 963133"/>
              <a:gd name="connsiteX2" fmla="*/ 649358 w 649358"/>
              <a:gd name="connsiteY2" fmla="*/ 324679 h 963133"/>
              <a:gd name="connsiteX3" fmla="*/ 649358 w 649358"/>
              <a:gd name="connsiteY3" fmla="*/ 963133 h 963133"/>
              <a:gd name="connsiteX4" fmla="*/ 0 w 649358"/>
              <a:gd name="connsiteY4" fmla="*/ 579399 h 963133"/>
              <a:gd name="connsiteX5" fmla="*/ 0 w 649358"/>
              <a:gd name="connsiteY5" fmla="*/ 324679 h 963133"/>
              <a:gd name="connsiteX6" fmla="*/ 55450 w 649358"/>
              <a:gd name="connsiteY6" fmla="*/ 143148 h 9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963133">
                <a:moveTo>
                  <a:pt x="55450" y="143148"/>
                </a:moveTo>
                <a:cubicBezTo>
                  <a:pt x="113798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963133"/>
                </a:lnTo>
                <a:lnTo>
                  <a:pt x="0" y="579399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5BAE31-52A2-EEAD-2F74-EA1CC3B60BB1}"/>
              </a:ext>
            </a:extLst>
          </p:cNvPr>
          <p:cNvGrpSpPr/>
          <p:nvPr userDrawn="1"/>
        </p:nvGrpSpPr>
        <p:grpSpPr>
          <a:xfrm>
            <a:off x="810871" y="2307145"/>
            <a:ext cx="1112215" cy="234041"/>
            <a:chOff x="660400" y="5784794"/>
            <a:chExt cx="1637350" cy="344544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BEFF0DB2-8A6B-B9EC-A5AE-006C6475F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6379" y="5799926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FF086D8-CE29-A130-A488-E068431729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60400" y="5799926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9AD7AC45-BEA0-E3AD-857D-D0457624D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8336" y="5784794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88748DA3-0B27-A000-C0DA-5B2135BA2FF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32358" y="5784794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48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pattFill prst="lgGrid">
          <a:fgClr>
            <a:srgbClr val="F7F7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4DBFDFF-549A-D3B7-7A6B-61DFBE834AA0}"/>
              </a:ext>
            </a:extLst>
          </p:cNvPr>
          <p:cNvSpPr/>
          <p:nvPr userDrawn="1"/>
        </p:nvSpPr>
        <p:spPr>
          <a:xfrm>
            <a:off x="-10047" y="6285031"/>
            <a:ext cx="12192000" cy="572969"/>
          </a:xfrm>
          <a:custGeom>
            <a:avLst/>
            <a:gdLst>
              <a:gd name="connsiteX0" fmla="*/ 501238 w 12192000"/>
              <a:gd name="connsiteY0" fmla="*/ 0 h 572969"/>
              <a:gd name="connsiteX1" fmla="*/ 12192000 w 12192000"/>
              <a:gd name="connsiteY1" fmla="*/ 0 h 572969"/>
              <a:gd name="connsiteX2" fmla="*/ 12192000 w 12192000"/>
              <a:gd name="connsiteY2" fmla="*/ 572969 h 572969"/>
              <a:gd name="connsiteX3" fmla="*/ 0 w 12192000"/>
              <a:gd name="connsiteY3" fmla="*/ 572969 h 572969"/>
              <a:gd name="connsiteX4" fmla="*/ 0 w 12192000"/>
              <a:gd name="connsiteY4" fmla="*/ 501238 h 572969"/>
              <a:gd name="connsiteX5" fmla="*/ 501238 w 12192000"/>
              <a:gd name="connsiteY5" fmla="*/ 0 h 5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2969">
                <a:moveTo>
                  <a:pt x="501238" y="0"/>
                </a:moveTo>
                <a:lnTo>
                  <a:pt x="12192000" y="0"/>
                </a:lnTo>
                <a:lnTo>
                  <a:pt x="12192000" y="572969"/>
                </a:lnTo>
                <a:lnTo>
                  <a:pt x="0" y="572969"/>
                </a:lnTo>
                <a:lnTo>
                  <a:pt x="0" y="501238"/>
                </a:lnTo>
                <a:cubicBezTo>
                  <a:pt x="0" y="224412"/>
                  <a:pt x="224412" y="0"/>
                  <a:pt x="501238" y="0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DCFACB1-6465-BE8D-8DA7-ECA20474439E}"/>
              </a:ext>
            </a:extLst>
          </p:cNvPr>
          <p:cNvCxnSpPr/>
          <p:nvPr userDrawn="1"/>
        </p:nvCxnSpPr>
        <p:spPr>
          <a:xfrm>
            <a:off x="650353" y="6581001"/>
            <a:ext cx="10858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C236717-E14B-D55B-0E22-DCC2D78A72A1}"/>
              </a:ext>
            </a:extLst>
          </p:cNvPr>
          <p:cNvCxnSpPr/>
          <p:nvPr userDrawn="1"/>
        </p:nvCxnSpPr>
        <p:spPr>
          <a:xfrm>
            <a:off x="660400" y="6581002"/>
            <a:ext cx="10858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00849AC-DD13-701B-A5F1-7236FAD3EF3D}"/>
              </a:ext>
            </a:extLst>
          </p:cNvPr>
          <p:cNvSpPr/>
          <p:nvPr userDrawn="1"/>
        </p:nvSpPr>
        <p:spPr>
          <a:xfrm rot="3565159">
            <a:off x="204999" y="-456159"/>
            <a:ext cx="528503" cy="1388946"/>
          </a:xfrm>
          <a:custGeom>
            <a:avLst/>
            <a:gdLst>
              <a:gd name="connsiteX0" fmla="*/ 0 w 649358"/>
              <a:gd name="connsiteY0" fmla="*/ 839393 h 1706560"/>
              <a:gd name="connsiteX1" fmla="*/ 496034 w 649358"/>
              <a:gd name="connsiteY1" fmla="*/ 0 h 1706560"/>
              <a:gd name="connsiteX2" fmla="*/ 554262 w 649358"/>
              <a:gd name="connsiteY2" fmla="*/ 39258 h 1706560"/>
              <a:gd name="connsiteX3" fmla="*/ 649358 w 649358"/>
              <a:gd name="connsiteY3" fmla="*/ 268841 h 1706560"/>
              <a:gd name="connsiteX4" fmla="*/ 649357 w 649358"/>
              <a:gd name="connsiteY4" fmla="*/ 1706560 h 1706560"/>
              <a:gd name="connsiteX5" fmla="*/ 0 w 649358"/>
              <a:gd name="connsiteY5" fmla="*/ 1322827 h 170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1706560">
                <a:moveTo>
                  <a:pt x="0" y="839393"/>
                </a:moveTo>
                <a:lnTo>
                  <a:pt x="496034" y="0"/>
                </a:lnTo>
                <a:lnTo>
                  <a:pt x="554262" y="39258"/>
                </a:lnTo>
                <a:cubicBezTo>
                  <a:pt x="613017" y="98014"/>
                  <a:pt x="649358" y="179183"/>
                  <a:pt x="649358" y="268841"/>
                </a:cubicBezTo>
                <a:lnTo>
                  <a:pt x="649357" y="1706560"/>
                </a:lnTo>
                <a:lnTo>
                  <a:pt x="0" y="13228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43099E9-99B3-E25C-28FE-9DDD5420146A}"/>
              </a:ext>
            </a:extLst>
          </p:cNvPr>
          <p:cNvSpPr/>
          <p:nvPr userDrawn="1"/>
        </p:nvSpPr>
        <p:spPr>
          <a:xfrm rot="3565159">
            <a:off x="167089" y="-512451"/>
            <a:ext cx="630822" cy="1480190"/>
          </a:xfrm>
          <a:custGeom>
            <a:avLst/>
            <a:gdLst>
              <a:gd name="connsiteX0" fmla="*/ 0 w 775074"/>
              <a:gd name="connsiteY0" fmla="*/ 1027590 h 1818669"/>
              <a:gd name="connsiteX1" fmla="*/ 607248 w 775074"/>
              <a:gd name="connsiteY1" fmla="*/ 0 h 1818669"/>
              <a:gd name="connsiteX2" fmla="*/ 661567 w 775074"/>
              <a:gd name="connsiteY2" fmla="*/ 44818 h 1818669"/>
              <a:gd name="connsiteX3" fmla="*/ 775074 w 775074"/>
              <a:gd name="connsiteY3" fmla="*/ 318848 h 1818669"/>
              <a:gd name="connsiteX4" fmla="*/ 775074 w 775074"/>
              <a:gd name="connsiteY4" fmla="*/ 1818669 h 1818669"/>
              <a:gd name="connsiteX5" fmla="*/ 0 w 775074"/>
              <a:gd name="connsiteY5" fmla="*/ 1360645 h 18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74" h="1818669">
                <a:moveTo>
                  <a:pt x="0" y="1027590"/>
                </a:moveTo>
                <a:lnTo>
                  <a:pt x="607248" y="0"/>
                </a:lnTo>
                <a:lnTo>
                  <a:pt x="661567" y="44818"/>
                </a:lnTo>
                <a:cubicBezTo>
                  <a:pt x="731698" y="114948"/>
                  <a:pt x="775074" y="211832"/>
                  <a:pt x="775074" y="318848"/>
                </a:cubicBezTo>
                <a:lnTo>
                  <a:pt x="775074" y="1818669"/>
                </a:lnTo>
                <a:lnTo>
                  <a:pt x="0" y="1360645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2DC2B290-0016-BC37-847E-7992EE6AA070}"/>
              </a:ext>
            </a:extLst>
          </p:cNvPr>
          <p:cNvSpPr/>
          <p:nvPr userDrawn="1"/>
        </p:nvSpPr>
        <p:spPr>
          <a:xfrm rot="3565159">
            <a:off x="-88863" y="182730"/>
            <a:ext cx="630822" cy="885583"/>
          </a:xfrm>
          <a:custGeom>
            <a:avLst/>
            <a:gdLst>
              <a:gd name="connsiteX0" fmla="*/ 66185 w 775074"/>
              <a:gd name="connsiteY0" fmla="*/ 170861 h 1088092"/>
              <a:gd name="connsiteX1" fmla="*/ 387537 w 775074"/>
              <a:gd name="connsiteY1" fmla="*/ 0 h 1088092"/>
              <a:gd name="connsiteX2" fmla="*/ 775074 w 775074"/>
              <a:gd name="connsiteY2" fmla="*/ 387537 h 1088092"/>
              <a:gd name="connsiteX3" fmla="*/ 775074 w 775074"/>
              <a:gd name="connsiteY3" fmla="*/ 1088092 h 1088092"/>
              <a:gd name="connsiteX4" fmla="*/ 0 w 775074"/>
              <a:gd name="connsiteY4" fmla="*/ 630067 h 1088092"/>
              <a:gd name="connsiteX5" fmla="*/ 0 w 775074"/>
              <a:gd name="connsiteY5" fmla="*/ 387537 h 1088092"/>
              <a:gd name="connsiteX6" fmla="*/ 66185 w 775074"/>
              <a:gd name="connsiteY6" fmla="*/ 170861 h 10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088092">
                <a:moveTo>
                  <a:pt x="66185" y="170861"/>
                </a:moveTo>
                <a:cubicBezTo>
                  <a:pt x="135829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088092"/>
                </a:lnTo>
                <a:lnTo>
                  <a:pt x="0" y="630067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80953E3-3419-BB13-9F29-5EBC2A2EAE4D}"/>
              </a:ext>
            </a:extLst>
          </p:cNvPr>
          <p:cNvSpPr/>
          <p:nvPr userDrawn="1"/>
        </p:nvSpPr>
        <p:spPr>
          <a:xfrm rot="3565159">
            <a:off x="-55456" y="246913"/>
            <a:ext cx="528503" cy="783881"/>
          </a:xfrm>
          <a:custGeom>
            <a:avLst/>
            <a:gdLst>
              <a:gd name="connsiteX0" fmla="*/ 55450 w 649358"/>
              <a:gd name="connsiteY0" fmla="*/ 143148 h 963133"/>
              <a:gd name="connsiteX1" fmla="*/ 324679 w 649358"/>
              <a:gd name="connsiteY1" fmla="*/ 0 h 963133"/>
              <a:gd name="connsiteX2" fmla="*/ 649358 w 649358"/>
              <a:gd name="connsiteY2" fmla="*/ 324679 h 963133"/>
              <a:gd name="connsiteX3" fmla="*/ 649358 w 649358"/>
              <a:gd name="connsiteY3" fmla="*/ 963133 h 963133"/>
              <a:gd name="connsiteX4" fmla="*/ 0 w 649358"/>
              <a:gd name="connsiteY4" fmla="*/ 579399 h 963133"/>
              <a:gd name="connsiteX5" fmla="*/ 0 w 649358"/>
              <a:gd name="connsiteY5" fmla="*/ 324679 h 963133"/>
              <a:gd name="connsiteX6" fmla="*/ 55450 w 649358"/>
              <a:gd name="connsiteY6" fmla="*/ 143148 h 9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963133">
                <a:moveTo>
                  <a:pt x="55450" y="143148"/>
                </a:moveTo>
                <a:cubicBezTo>
                  <a:pt x="113798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963133"/>
                </a:lnTo>
                <a:lnTo>
                  <a:pt x="0" y="579399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D90F-8391-4C02-9212-32614234382E}" type="datetime1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048416-B389-2E68-742C-6F4AC01B3821}"/>
              </a:ext>
            </a:extLst>
          </p:cNvPr>
          <p:cNvGrpSpPr/>
          <p:nvPr userDrawn="1"/>
        </p:nvGrpSpPr>
        <p:grpSpPr>
          <a:xfrm>
            <a:off x="10396638" y="700933"/>
            <a:ext cx="1112215" cy="234041"/>
            <a:chOff x="660400" y="5784794"/>
            <a:chExt cx="1637350" cy="344544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86705E4-DF01-239E-790C-1F061608B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6379" y="5799926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054243C5-882F-77BB-EBC2-97101A7B95C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60400" y="5799926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C369AF3-80F4-DAAD-1579-4AF3059A5A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8336" y="5784794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7A9D18D-92FC-859A-C9EF-49A8AE39BCD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32358" y="5784794"/>
              <a:ext cx="329414" cy="3294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859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D36A-0885-4071-9EF1-0FE4286E17CF}" type="datetime1">
              <a:rPr lang="zh-CN" altLang="en-US" smtClean="0"/>
              <a:t>2023/11/18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OfficePLUS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3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2DA558A-2219-924B-70F8-CE1E686599B2}"/>
              </a:ext>
            </a:extLst>
          </p:cNvPr>
          <p:cNvSpPr/>
          <p:nvPr userDrawn="1"/>
        </p:nvSpPr>
        <p:spPr>
          <a:xfrm>
            <a:off x="6455070" y="-1"/>
            <a:ext cx="5726883" cy="4914409"/>
          </a:xfrm>
          <a:custGeom>
            <a:avLst/>
            <a:gdLst>
              <a:gd name="connsiteX0" fmla="*/ 1490165 w 5726883"/>
              <a:gd name="connsiteY0" fmla="*/ 0 h 4914409"/>
              <a:gd name="connsiteX1" fmla="*/ 5726883 w 5726883"/>
              <a:gd name="connsiteY1" fmla="*/ 0 h 4914409"/>
              <a:gd name="connsiteX2" fmla="*/ 5726883 w 5726883"/>
              <a:gd name="connsiteY2" fmla="*/ 2570295 h 4914409"/>
              <a:gd name="connsiteX3" fmla="*/ 4099429 w 5726883"/>
              <a:gd name="connsiteY3" fmla="*/ 4207015 h 4914409"/>
              <a:gd name="connsiteX4" fmla="*/ 703343 w 5726883"/>
              <a:gd name="connsiteY4" fmla="*/ 4207015 h 4914409"/>
              <a:gd name="connsiteX5" fmla="*/ 703289 w 5726883"/>
              <a:gd name="connsiteY5" fmla="*/ 791434 h 4914409"/>
              <a:gd name="connsiteX6" fmla="*/ 703343 w 5726883"/>
              <a:gd name="connsiteY6" fmla="*/ 791382 h 491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883" h="4914409">
                <a:moveTo>
                  <a:pt x="1490165" y="0"/>
                </a:moveTo>
                <a:lnTo>
                  <a:pt x="5726883" y="0"/>
                </a:lnTo>
                <a:lnTo>
                  <a:pt x="5726883" y="2570295"/>
                </a:lnTo>
                <a:lnTo>
                  <a:pt x="4099429" y="4207015"/>
                </a:lnTo>
                <a:cubicBezTo>
                  <a:pt x="3161670" y="5150208"/>
                  <a:pt x="1641233" y="5150208"/>
                  <a:pt x="703343" y="4207015"/>
                </a:cubicBezTo>
                <a:cubicBezTo>
                  <a:pt x="-234425" y="3263849"/>
                  <a:pt x="-234451" y="1734640"/>
                  <a:pt x="703289" y="791434"/>
                </a:cubicBezTo>
                <a:cubicBezTo>
                  <a:pt x="703307" y="791423"/>
                  <a:pt x="703325" y="791397"/>
                  <a:pt x="703343" y="791382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2A04C4B-A6CD-E522-088E-5562261D76CE}"/>
              </a:ext>
            </a:extLst>
          </p:cNvPr>
          <p:cNvSpPr/>
          <p:nvPr userDrawn="1"/>
        </p:nvSpPr>
        <p:spPr>
          <a:xfrm>
            <a:off x="6977585" y="-1"/>
            <a:ext cx="5204368" cy="4401866"/>
          </a:xfrm>
          <a:custGeom>
            <a:avLst/>
            <a:gdLst>
              <a:gd name="connsiteX0" fmla="*/ 1715930 w 5204368"/>
              <a:gd name="connsiteY0" fmla="*/ 0 h 4401866"/>
              <a:gd name="connsiteX1" fmla="*/ 5204368 w 5204368"/>
              <a:gd name="connsiteY1" fmla="*/ 0 h 4401866"/>
              <a:gd name="connsiteX2" fmla="*/ 5204368 w 5204368"/>
              <a:gd name="connsiteY2" fmla="*/ 1883768 h 4401866"/>
              <a:gd name="connsiteX3" fmla="*/ 3242349 w 5204368"/>
              <a:gd name="connsiteY3" fmla="*/ 3845592 h 4401866"/>
              <a:gd name="connsiteX4" fmla="*/ 556293 w 5204368"/>
              <a:gd name="connsiteY4" fmla="*/ 3845592 h 4401866"/>
              <a:gd name="connsiteX5" fmla="*/ 556250 w 5204368"/>
              <a:gd name="connsiteY5" fmla="*/ 1159679 h 4401866"/>
              <a:gd name="connsiteX6" fmla="*/ 556293 w 5204368"/>
              <a:gd name="connsiteY6" fmla="*/ 1159639 h 4401866"/>
              <a:gd name="connsiteX7" fmla="*/ 1715930 w 5204368"/>
              <a:gd name="connsiteY7" fmla="*/ 0 h 440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4368" h="4401866">
                <a:moveTo>
                  <a:pt x="1715930" y="0"/>
                </a:moveTo>
                <a:lnTo>
                  <a:pt x="5204368" y="0"/>
                </a:lnTo>
                <a:lnTo>
                  <a:pt x="5204368" y="1883768"/>
                </a:lnTo>
                <a:lnTo>
                  <a:pt x="3242349" y="3845592"/>
                </a:lnTo>
                <a:cubicBezTo>
                  <a:pt x="2500650" y="4587291"/>
                  <a:pt x="1298095" y="4587291"/>
                  <a:pt x="556293" y="3845592"/>
                </a:cubicBezTo>
                <a:cubicBezTo>
                  <a:pt x="-185413" y="3103913"/>
                  <a:pt x="-185433" y="1901389"/>
                  <a:pt x="556250" y="1159679"/>
                </a:cubicBezTo>
                <a:cubicBezTo>
                  <a:pt x="556264" y="1159670"/>
                  <a:pt x="556279" y="1159650"/>
                  <a:pt x="556293" y="1159639"/>
                </a:cubicBezTo>
                <a:lnTo>
                  <a:pt x="1715930" y="0"/>
                </a:lnTo>
                <a:close/>
              </a:path>
            </a:pathLst>
          </a:cu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20" r="-10620"/>
            </a:stretch>
          </a:blip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dirty="0">
              <a:solidFill>
                <a:schemeClr val="lt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05D707B-7019-5351-26C8-1E71A4DBF09A}"/>
              </a:ext>
            </a:extLst>
          </p:cNvPr>
          <p:cNvSpPr/>
          <p:nvPr userDrawn="1"/>
        </p:nvSpPr>
        <p:spPr>
          <a:xfrm>
            <a:off x="-10047" y="6285031"/>
            <a:ext cx="12192000" cy="572969"/>
          </a:xfrm>
          <a:custGeom>
            <a:avLst/>
            <a:gdLst>
              <a:gd name="connsiteX0" fmla="*/ 501238 w 12192000"/>
              <a:gd name="connsiteY0" fmla="*/ 0 h 572969"/>
              <a:gd name="connsiteX1" fmla="*/ 12192000 w 12192000"/>
              <a:gd name="connsiteY1" fmla="*/ 0 h 572969"/>
              <a:gd name="connsiteX2" fmla="*/ 12192000 w 12192000"/>
              <a:gd name="connsiteY2" fmla="*/ 572969 h 572969"/>
              <a:gd name="connsiteX3" fmla="*/ 0 w 12192000"/>
              <a:gd name="connsiteY3" fmla="*/ 572969 h 572969"/>
              <a:gd name="connsiteX4" fmla="*/ 0 w 12192000"/>
              <a:gd name="connsiteY4" fmla="*/ 501238 h 572969"/>
              <a:gd name="connsiteX5" fmla="*/ 501238 w 12192000"/>
              <a:gd name="connsiteY5" fmla="*/ 0 h 5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2969">
                <a:moveTo>
                  <a:pt x="501238" y="0"/>
                </a:moveTo>
                <a:lnTo>
                  <a:pt x="12192000" y="0"/>
                </a:lnTo>
                <a:lnTo>
                  <a:pt x="12192000" y="572969"/>
                </a:lnTo>
                <a:lnTo>
                  <a:pt x="0" y="572969"/>
                </a:lnTo>
                <a:lnTo>
                  <a:pt x="0" y="501238"/>
                </a:lnTo>
                <a:cubicBezTo>
                  <a:pt x="0" y="224412"/>
                  <a:pt x="224412" y="0"/>
                  <a:pt x="501238" y="0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C5663CD-5579-EE9F-8F2C-B42F10CF02B4}"/>
              </a:ext>
            </a:extLst>
          </p:cNvPr>
          <p:cNvCxnSpPr/>
          <p:nvPr userDrawn="1"/>
        </p:nvCxnSpPr>
        <p:spPr>
          <a:xfrm>
            <a:off x="650353" y="6581001"/>
            <a:ext cx="10858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74F7EF9-7675-89CA-175B-78B6918DE612}"/>
              </a:ext>
            </a:extLst>
          </p:cNvPr>
          <p:cNvSpPr/>
          <p:nvPr userDrawn="1"/>
        </p:nvSpPr>
        <p:spPr>
          <a:xfrm rot="3565159">
            <a:off x="234693" y="-566696"/>
            <a:ext cx="649358" cy="1706560"/>
          </a:xfrm>
          <a:custGeom>
            <a:avLst/>
            <a:gdLst>
              <a:gd name="connsiteX0" fmla="*/ 0 w 649358"/>
              <a:gd name="connsiteY0" fmla="*/ 839393 h 1706560"/>
              <a:gd name="connsiteX1" fmla="*/ 496034 w 649358"/>
              <a:gd name="connsiteY1" fmla="*/ 0 h 1706560"/>
              <a:gd name="connsiteX2" fmla="*/ 554262 w 649358"/>
              <a:gd name="connsiteY2" fmla="*/ 39258 h 1706560"/>
              <a:gd name="connsiteX3" fmla="*/ 649358 w 649358"/>
              <a:gd name="connsiteY3" fmla="*/ 268841 h 1706560"/>
              <a:gd name="connsiteX4" fmla="*/ 649357 w 649358"/>
              <a:gd name="connsiteY4" fmla="*/ 1706560 h 1706560"/>
              <a:gd name="connsiteX5" fmla="*/ 0 w 649358"/>
              <a:gd name="connsiteY5" fmla="*/ 1322827 h 170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1706560">
                <a:moveTo>
                  <a:pt x="0" y="839393"/>
                </a:moveTo>
                <a:lnTo>
                  <a:pt x="496034" y="0"/>
                </a:lnTo>
                <a:lnTo>
                  <a:pt x="554262" y="39258"/>
                </a:lnTo>
                <a:cubicBezTo>
                  <a:pt x="613017" y="98014"/>
                  <a:pt x="649358" y="179183"/>
                  <a:pt x="649358" y="268841"/>
                </a:cubicBezTo>
                <a:lnTo>
                  <a:pt x="649357" y="1706560"/>
                </a:lnTo>
                <a:lnTo>
                  <a:pt x="0" y="13228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4E38FF56-95E1-4D84-FB7E-693448C3E383}"/>
              </a:ext>
            </a:extLst>
          </p:cNvPr>
          <p:cNvSpPr/>
          <p:nvPr userDrawn="1"/>
        </p:nvSpPr>
        <p:spPr>
          <a:xfrm rot="3565159">
            <a:off x="188115" y="-635861"/>
            <a:ext cx="775074" cy="1818669"/>
          </a:xfrm>
          <a:custGeom>
            <a:avLst/>
            <a:gdLst>
              <a:gd name="connsiteX0" fmla="*/ 0 w 775074"/>
              <a:gd name="connsiteY0" fmla="*/ 1027590 h 1818669"/>
              <a:gd name="connsiteX1" fmla="*/ 607248 w 775074"/>
              <a:gd name="connsiteY1" fmla="*/ 0 h 1818669"/>
              <a:gd name="connsiteX2" fmla="*/ 661567 w 775074"/>
              <a:gd name="connsiteY2" fmla="*/ 44818 h 1818669"/>
              <a:gd name="connsiteX3" fmla="*/ 775074 w 775074"/>
              <a:gd name="connsiteY3" fmla="*/ 318848 h 1818669"/>
              <a:gd name="connsiteX4" fmla="*/ 775074 w 775074"/>
              <a:gd name="connsiteY4" fmla="*/ 1818669 h 1818669"/>
              <a:gd name="connsiteX5" fmla="*/ 0 w 775074"/>
              <a:gd name="connsiteY5" fmla="*/ 1360645 h 181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74" h="1818669">
                <a:moveTo>
                  <a:pt x="0" y="1027590"/>
                </a:moveTo>
                <a:lnTo>
                  <a:pt x="607248" y="0"/>
                </a:lnTo>
                <a:lnTo>
                  <a:pt x="661567" y="44818"/>
                </a:lnTo>
                <a:cubicBezTo>
                  <a:pt x="731698" y="114948"/>
                  <a:pt x="775074" y="211832"/>
                  <a:pt x="775074" y="318848"/>
                </a:cubicBezTo>
                <a:lnTo>
                  <a:pt x="775074" y="1818669"/>
                </a:lnTo>
                <a:lnTo>
                  <a:pt x="0" y="1360645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9E147BE-6B0C-6E6A-8533-50E1D34CEDCA}"/>
              </a:ext>
            </a:extLst>
          </p:cNvPr>
          <p:cNvSpPr/>
          <p:nvPr userDrawn="1"/>
        </p:nvSpPr>
        <p:spPr>
          <a:xfrm rot="3565159">
            <a:off x="-721" y="4656760"/>
            <a:ext cx="775074" cy="1379985"/>
          </a:xfrm>
          <a:custGeom>
            <a:avLst/>
            <a:gdLst>
              <a:gd name="connsiteX0" fmla="*/ 66185 w 775074"/>
              <a:gd name="connsiteY0" fmla="*/ 170861 h 1379985"/>
              <a:gd name="connsiteX1" fmla="*/ 387537 w 775074"/>
              <a:gd name="connsiteY1" fmla="*/ 0 h 1379985"/>
              <a:gd name="connsiteX2" fmla="*/ 775074 w 775074"/>
              <a:gd name="connsiteY2" fmla="*/ 387537 h 1379985"/>
              <a:gd name="connsiteX3" fmla="*/ 775074 w 775074"/>
              <a:gd name="connsiteY3" fmla="*/ 1379985 h 1379985"/>
              <a:gd name="connsiteX4" fmla="*/ 0 w 775074"/>
              <a:gd name="connsiteY4" fmla="*/ 921960 h 1379985"/>
              <a:gd name="connsiteX5" fmla="*/ 0 w 775074"/>
              <a:gd name="connsiteY5" fmla="*/ 387537 h 1379985"/>
              <a:gd name="connsiteX6" fmla="*/ 66185 w 775074"/>
              <a:gd name="connsiteY6" fmla="*/ 170861 h 137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379985">
                <a:moveTo>
                  <a:pt x="66185" y="170861"/>
                </a:moveTo>
                <a:cubicBezTo>
                  <a:pt x="135828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379985"/>
                </a:lnTo>
                <a:lnTo>
                  <a:pt x="0" y="921960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32DC1A3-B573-3621-5395-31A82758D280}"/>
              </a:ext>
            </a:extLst>
          </p:cNvPr>
          <p:cNvSpPr/>
          <p:nvPr userDrawn="1"/>
        </p:nvSpPr>
        <p:spPr>
          <a:xfrm rot="3565159">
            <a:off x="40327" y="4735621"/>
            <a:ext cx="649358" cy="1255025"/>
          </a:xfrm>
          <a:custGeom>
            <a:avLst/>
            <a:gdLst>
              <a:gd name="connsiteX0" fmla="*/ 55450 w 649358"/>
              <a:gd name="connsiteY0" fmla="*/ 143148 h 1255025"/>
              <a:gd name="connsiteX1" fmla="*/ 324679 w 649358"/>
              <a:gd name="connsiteY1" fmla="*/ 0 h 1255025"/>
              <a:gd name="connsiteX2" fmla="*/ 649358 w 649358"/>
              <a:gd name="connsiteY2" fmla="*/ 324679 h 1255025"/>
              <a:gd name="connsiteX3" fmla="*/ 649358 w 649358"/>
              <a:gd name="connsiteY3" fmla="*/ 1255025 h 1255025"/>
              <a:gd name="connsiteX4" fmla="*/ 0 w 649358"/>
              <a:gd name="connsiteY4" fmla="*/ 871291 h 1255025"/>
              <a:gd name="connsiteX5" fmla="*/ 0 w 649358"/>
              <a:gd name="connsiteY5" fmla="*/ 324679 h 1255025"/>
              <a:gd name="connsiteX6" fmla="*/ 55450 w 649358"/>
              <a:gd name="connsiteY6" fmla="*/ 143148 h 125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1255025">
                <a:moveTo>
                  <a:pt x="55450" y="143148"/>
                </a:moveTo>
                <a:cubicBezTo>
                  <a:pt x="113797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1255025"/>
                </a:lnTo>
                <a:lnTo>
                  <a:pt x="0" y="871291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19ED001-E753-F1F9-1BB9-F799CF828888}"/>
              </a:ext>
            </a:extLst>
          </p:cNvPr>
          <p:cNvSpPr/>
          <p:nvPr userDrawn="1"/>
        </p:nvSpPr>
        <p:spPr>
          <a:xfrm rot="3565159">
            <a:off x="-126367" y="218290"/>
            <a:ext cx="775074" cy="1088092"/>
          </a:xfrm>
          <a:custGeom>
            <a:avLst/>
            <a:gdLst>
              <a:gd name="connsiteX0" fmla="*/ 66185 w 775074"/>
              <a:gd name="connsiteY0" fmla="*/ 170861 h 1088092"/>
              <a:gd name="connsiteX1" fmla="*/ 387537 w 775074"/>
              <a:gd name="connsiteY1" fmla="*/ 0 h 1088092"/>
              <a:gd name="connsiteX2" fmla="*/ 775074 w 775074"/>
              <a:gd name="connsiteY2" fmla="*/ 387537 h 1088092"/>
              <a:gd name="connsiteX3" fmla="*/ 775074 w 775074"/>
              <a:gd name="connsiteY3" fmla="*/ 1088092 h 1088092"/>
              <a:gd name="connsiteX4" fmla="*/ 0 w 775074"/>
              <a:gd name="connsiteY4" fmla="*/ 630067 h 1088092"/>
              <a:gd name="connsiteX5" fmla="*/ 0 w 775074"/>
              <a:gd name="connsiteY5" fmla="*/ 387537 h 1088092"/>
              <a:gd name="connsiteX6" fmla="*/ 66185 w 775074"/>
              <a:gd name="connsiteY6" fmla="*/ 170861 h 10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74" h="1088092">
                <a:moveTo>
                  <a:pt x="66185" y="170861"/>
                </a:moveTo>
                <a:cubicBezTo>
                  <a:pt x="135829" y="67776"/>
                  <a:pt x="253768" y="0"/>
                  <a:pt x="387537" y="0"/>
                </a:cubicBezTo>
                <a:cubicBezTo>
                  <a:pt x="601568" y="0"/>
                  <a:pt x="775074" y="173506"/>
                  <a:pt x="775074" y="387537"/>
                </a:cubicBezTo>
                <a:lnTo>
                  <a:pt x="775074" y="1088092"/>
                </a:lnTo>
                <a:lnTo>
                  <a:pt x="0" y="630067"/>
                </a:lnTo>
                <a:lnTo>
                  <a:pt x="0" y="387537"/>
                </a:lnTo>
                <a:cubicBezTo>
                  <a:pt x="0" y="307275"/>
                  <a:pt x="24399" y="232712"/>
                  <a:pt x="66185" y="17086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F0B2C8C-1589-2B19-39AD-FA22D705B072}"/>
              </a:ext>
            </a:extLst>
          </p:cNvPr>
          <p:cNvSpPr/>
          <p:nvPr userDrawn="1"/>
        </p:nvSpPr>
        <p:spPr>
          <a:xfrm rot="3565159">
            <a:off x="-83173" y="285064"/>
            <a:ext cx="649358" cy="963133"/>
          </a:xfrm>
          <a:custGeom>
            <a:avLst/>
            <a:gdLst>
              <a:gd name="connsiteX0" fmla="*/ 55450 w 649358"/>
              <a:gd name="connsiteY0" fmla="*/ 143148 h 963133"/>
              <a:gd name="connsiteX1" fmla="*/ 324679 w 649358"/>
              <a:gd name="connsiteY1" fmla="*/ 0 h 963133"/>
              <a:gd name="connsiteX2" fmla="*/ 649358 w 649358"/>
              <a:gd name="connsiteY2" fmla="*/ 324679 h 963133"/>
              <a:gd name="connsiteX3" fmla="*/ 649358 w 649358"/>
              <a:gd name="connsiteY3" fmla="*/ 963133 h 963133"/>
              <a:gd name="connsiteX4" fmla="*/ 0 w 649358"/>
              <a:gd name="connsiteY4" fmla="*/ 579399 h 963133"/>
              <a:gd name="connsiteX5" fmla="*/ 0 w 649358"/>
              <a:gd name="connsiteY5" fmla="*/ 324679 h 963133"/>
              <a:gd name="connsiteX6" fmla="*/ 55450 w 649358"/>
              <a:gd name="connsiteY6" fmla="*/ 143148 h 9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358" h="963133">
                <a:moveTo>
                  <a:pt x="55450" y="143148"/>
                </a:moveTo>
                <a:cubicBezTo>
                  <a:pt x="113798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963133"/>
                </a:lnTo>
                <a:lnTo>
                  <a:pt x="0" y="579399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C4CCF7A-DD89-51CE-CB78-109BE02C90E1}"/>
              </a:ext>
            </a:extLst>
          </p:cNvPr>
          <p:cNvSpPr/>
          <p:nvPr userDrawn="1"/>
        </p:nvSpPr>
        <p:spPr>
          <a:xfrm rot="2726697">
            <a:off x="11302588" y="2329311"/>
            <a:ext cx="649358" cy="2196192"/>
          </a:xfrm>
          <a:custGeom>
            <a:avLst/>
            <a:gdLst>
              <a:gd name="connsiteX0" fmla="*/ 0 w 649358"/>
              <a:gd name="connsiteY0" fmla="*/ 0 h 2196192"/>
              <a:gd name="connsiteX1" fmla="*/ 649358 w 649358"/>
              <a:gd name="connsiteY1" fmla="*/ 639349 h 2196192"/>
              <a:gd name="connsiteX2" fmla="*/ 649357 w 649358"/>
              <a:gd name="connsiteY2" fmla="*/ 1871513 h 2196192"/>
              <a:gd name="connsiteX3" fmla="*/ 324678 w 649358"/>
              <a:gd name="connsiteY3" fmla="*/ 2196192 h 2196192"/>
              <a:gd name="connsiteX4" fmla="*/ 324679 w 649358"/>
              <a:gd name="connsiteY4" fmla="*/ 2196191 h 2196192"/>
              <a:gd name="connsiteX5" fmla="*/ 0 w 649358"/>
              <a:gd name="connsiteY5" fmla="*/ 1871512 h 219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358" h="2196192">
                <a:moveTo>
                  <a:pt x="0" y="0"/>
                </a:moveTo>
                <a:lnTo>
                  <a:pt x="649358" y="639349"/>
                </a:lnTo>
                <a:lnTo>
                  <a:pt x="649357" y="1871513"/>
                </a:lnTo>
                <a:cubicBezTo>
                  <a:pt x="649357" y="2050828"/>
                  <a:pt x="503993" y="2196192"/>
                  <a:pt x="324678" y="2196192"/>
                </a:cubicBezTo>
                <a:lnTo>
                  <a:pt x="324679" y="2196191"/>
                </a:lnTo>
                <a:cubicBezTo>
                  <a:pt x="145364" y="2196191"/>
                  <a:pt x="0" y="2050827"/>
                  <a:pt x="0" y="1871512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74C661A-E47D-A3CE-E175-3AECEE086455}"/>
              </a:ext>
            </a:extLst>
          </p:cNvPr>
          <p:cNvSpPr/>
          <p:nvPr userDrawn="1"/>
        </p:nvSpPr>
        <p:spPr>
          <a:xfrm rot="2726697">
            <a:off x="11246284" y="2270165"/>
            <a:ext cx="775074" cy="2301577"/>
          </a:xfrm>
          <a:custGeom>
            <a:avLst/>
            <a:gdLst>
              <a:gd name="connsiteX0" fmla="*/ 0 w 775074"/>
              <a:gd name="connsiteY0" fmla="*/ 0 h 2301577"/>
              <a:gd name="connsiteX1" fmla="*/ 775074 w 775074"/>
              <a:gd name="connsiteY1" fmla="*/ 763128 h 2301577"/>
              <a:gd name="connsiteX2" fmla="*/ 775074 w 775074"/>
              <a:gd name="connsiteY2" fmla="*/ 1914040 h 2301577"/>
              <a:gd name="connsiteX3" fmla="*/ 387537 w 775074"/>
              <a:gd name="connsiteY3" fmla="*/ 2301577 h 2301577"/>
              <a:gd name="connsiteX4" fmla="*/ 0 w 775074"/>
              <a:gd name="connsiteY4" fmla="*/ 1914040 h 230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74" h="2301577">
                <a:moveTo>
                  <a:pt x="0" y="0"/>
                </a:moveTo>
                <a:lnTo>
                  <a:pt x="775074" y="763128"/>
                </a:lnTo>
                <a:lnTo>
                  <a:pt x="775074" y="1914040"/>
                </a:lnTo>
                <a:cubicBezTo>
                  <a:pt x="775074" y="2128071"/>
                  <a:pt x="601568" y="2301577"/>
                  <a:pt x="387537" y="2301577"/>
                </a:cubicBezTo>
                <a:cubicBezTo>
                  <a:pt x="173506" y="2301577"/>
                  <a:pt x="0" y="2128071"/>
                  <a:pt x="0" y="191404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400" y="1553667"/>
            <a:ext cx="6135510" cy="2028215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>
              <a:lnSpc>
                <a:spcPct val="100000"/>
              </a:lnSpc>
              <a:defRPr sz="6000" i="0">
                <a:ln w="19050"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8100000" scaled="1"/>
                </a:gra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 hasCustomPrompt="1"/>
          </p:nvPr>
        </p:nvSpPr>
        <p:spPr>
          <a:xfrm>
            <a:off x="8775700" y="5857100"/>
            <a:ext cx="274320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5857101"/>
            <a:ext cx="282249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 altLang="zh-CN" dirty="0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974762215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7" Type="http://schemas.openxmlformats.org/officeDocument/2006/relationships/slideLayout" Target="../slideLayouts/slideLayout7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1" Type="http://schemas.openxmlformats.org/officeDocument/2006/relationships/slideLayout" Target="../slideLayouts/slideLayout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8" Type="http://schemas.openxmlformats.org/officeDocument/2006/relationships/theme" Target="../theme/theme1.xml" /><Relationship Id="rId2" Type="http://schemas.openxmlformats.org/officeDocument/2006/relationships/slideLayout" Target="../slideLayouts/slideLayout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</a:t>
            </a:r>
            <a:r>
              <a:rPr lang="en-US" altLang="zh-CN" dirty="0"/>
              <a:t>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EBC5-1D0D-411D-9EE3-C6F41EFD080C}" type="datetime1">
              <a:rPr lang="zh-CN" altLang="en-US" smtClean="0"/>
              <a:t>2023/11/18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OfficePLUS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<Relationships xmlns="http://schemas.openxmlformats.org/package/2006/relationships"><Relationship Id="rId2" Type="http://schemas.openxmlformats.org/officeDocument/2006/relationships/slideLayout" Target="../slideLayouts/slideLayout1.xml" /><Relationship Id="rId1" Type="http://schemas.openxmlformats.org/officeDocument/2006/relationships/tags" Target="../tags/tag2.xml" /></Relationships>
</file>

<file path=ppt/slides/_rels/slide10.xml.rels><?xml version="1.0" encoding="UTF-8" standalone="yes"?><Relationships xmlns="http://schemas.openxmlformats.org/package/2006/relationships"><Relationship Id="rId4" Type="http://schemas.openxmlformats.org/officeDocument/2006/relationships/image" Target="../media/image16.jpg" /><Relationship Id="rId3" Type="http://schemas.openxmlformats.org/officeDocument/2006/relationships/image" Target="../media/image15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11.xml" /></Relationships>
</file>

<file path=ppt/slides/_rels/slide11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4" Type="http://schemas.openxmlformats.org/officeDocument/2006/relationships/image" Target="../media/image18.jpg" /><Relationship Id="rId3" Type="http://schemas.openxmlformats.org/officeDocument/2006/relationships/image" Target="../media/image17.jpg" /><Relationship Id="rId1" Type="http://schemas.openxmlformats.org/officeDocument/2006/relationships/tags" Target="../tags/tag12.xml" /></Relationships>
</file>

<file path=ppt/slides/_rels/slide12.xml.rels><?xml version="1.0" encoding="UTF-8" standalone="yes"?><Relationships xmlns="http://schemas.openxmlformats.org/package/2006/relationships"><Relationship Id="rId4" Type="http://schemas.openxmlformats.org/officeDocument/2006/relationships/image" Target="../media/image20.jpeg" /><Relationship Id="rId3" Type="http://schemas.openxmlformats.org/officeDocument/2006/relationships/image" Target="../media/image19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13.xml" /></Relationships>
</file>

<file path=ppt/slides/_rels/slide13.xml.rels><?xml version="1.0" encoding="UTF-8" standalone="yes"?>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14.xml" /></Relationships>
</file>

<file path=ppt/slides/_rels/slide14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4" Type="http://schemas.openxmlformats.org/officeDocument/2006/relationships/image" Target="../media/image22.jpg" /><Relationship Id="rId3" Type="http://schemas.openxmlformats.org/officeDocument/2006/relationships/image" Target="../media/image21.jpg" /><Relationship Id="rId1" Type="http://schemas.openxmlformats.org/officeDocument/2006/relationships/tags" Target="../tags/tag15.xml" /></Relationships>
</file>

<file path=ppt/slides/_rels/slide15.xml.rels><?xml version="1.0" encoding="UTF-8" standalone="yes"?><Relationships xmlns="http://schemas.openxmlformats.org/package/2006/relationships"><Relationship Id="rId2" Type="http://schemas.openxmlformats.org/officeDocument/2006/relationships/slideLayout" Target="../slideLayouts/slideLayout5.xml" /><Relationship Id="rId4" Type="http://schemas.openxmlformats.org/officeDocument/2006/relationships/image" Target="../media/image24.jpg" /><Relationship Id="rId3" Type="http://schemas.openxmlformats.org/officeDocument/2006/relationships/image" Target="../media/image23.jpg" /><Relationship Id="rId1" Type="http://schemas.openxmlformats.org/officeDocument/2006/relationships/tags" Target="../tags/tag16.xml" /></Relationships>
</file>

<file path=ppt/slides/_rels/slide16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4.xml" /><Relationship Id="rId1" Type="http://schemas.openxmlformats.org/officeDocument/2006/relationships/tags" Target="../tags/tag17.xml" /></Relationships>
</file>

<file path=ppt/slides/_rels/slide17.xml.rels><?xml version="1.0" encoding="UTF-8" standalone="yes"?><Relationships xmlns="http://schemas.openxmlformats.org/package/2006/relationships"><Relationship Id="rId4" Type="http://schemas.openxmlformats.org/officeDocument/2006/relationships/image" Target="../media/image26.jpg" /><Relationship Id="rId3" Type="http://schemas.openxmlformats.org/officeDocument/2006/relationships/image" Target="../media/image25.jpeg" /><Relationship Id="rId5" Type="http://schemas.openxmlformats.org/officeDocument/2006/relationships/slideLayout" Target="../slideLayouts/slideLayout5.xml" /><Relationship Id="rId1" Type="http://schemas.openxmlformats.org/officeDocument/2006/relationships/tags" Target="../tags/tag18.xml" /></Relationships>
</file>

<file path=ppt/slides/_rels/slide18.xml.rels><?xml version="1.0" encoding="UTF-8" standalone="yes"?><Relationships xmlns="http://schemas.openxmlformats.org/package/2006/relationships"><Relationship Id="rId4" Type="http://schemas.openxmlformats.org/officeDocument/2006/relationships/image" Target="../media/image28.jpg" /><Relationship Id="rId3" Type="http://schemas.openxmlformats.org/officeDocument/2006/relationships/image" Target="../media/image27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19.xml" /></Relationships>
</file>

<file path=ppt/slides/_rels/slide19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4" Type="http://schemas.openxmlformats.org/officeDocument/2006/relationships/image" Target="../media/image30.jpg" /><Relationship Id="rId3" Type="http://schemas.openxmlformats.org/officeDocument/2006/relationships/image" Target="../media/image29.jpg" /><Relationship Id="rId1" Type="http://schemas.openxmlformats.org/officeDocument/2006/relationships/tags" Target="../tags/tag20.xml" /></Relationships>
</file>

<file path=ppt/slides/_rels/slide2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6.xml" /><Relationship Id="rId1" Type="http://schemas.openxmlformats.org/officeDocument/2006/relationships/tags" Target="../tags/tag3.xml" /></Relationships>
</file>

<file path=ppt/slides/_rels/slide20.xml.rels><?xml version="1.0" encoding="UTF-8" standalone="yes"?><Relationships xmlns="http://schemas.openxmlformats.org/package/2006/relationships"><Relationship Id="rId4" Type="http://schemas.openxmlformats.org/officeDocument/2006/relationships/image" Target="../media/image32.jpg" /><Relationship Id="rId3" Type="http://schemas.openxmlformats.org/officeDocument/2006/relationships/image" Target="../media/image31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21.xml" /></Relationships>
</file>

<file path=ppt/slides/_rels/slide21.xml.rels><?xml version="1.0" encoding="UTF-8" standalone="yes"?>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22.xml" /></Relationships>
</file>

<file path=ppt/slides/_rels/slide22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3" Type="http://schemas.openxmlformats.org/officeDocument/2006/relationships/image" Target="../media/image33.jpg" /><Relationship Id="rId4" Type="http://schemas.openxmlformats.org/officeDocument/2006/relationships/image" Target="../media/image34.jpg" /><Relationship Id="rId1" Type="http://schemas.openxmlformats.org/officeDocument/2006/relationships/tags" Target="../tags/tag23.xml" /></Relationships>
</file>

<file path=ppt/slides/_rels/slide23.xml.rels><?xml version="1.0" encoding="UTF-8" standalone="yes"?><Relationships xmlns="http://schemas.openxmlformats.org/package/2006/relationships"><Relationship Id="rId3" Type="http://schemas.openxmlformats.org/officeDocument/2006/relationships/image" Target="../media/image35.jpg" /><Relationship Id="rId2" Type="http://schemas.openxmlformats.org/officeDocument/2006/relationships/slideLayout" Target="../slideLayouts/slideLayout5.xml" /><Relationship Id="rId4" Type="http://schemas.openxmlformats.org/officeDocument/2006/relationships/image" Target="../media/image36.jpg" /><Relationship Id="rId1" Type="http://schemas.openxmlformats.org/officeDocument/2006/relationships/tags" Target="../tags/tag24.xml" /></Relationships>
</file>

<file path=ppt/slides/_rels/slide24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4.xml" /><Relationship Id="rId1" Type="http://schemas.openxmlformats.org/officeDocument/2006/relationships/tags" Target="../tags/tag25.xml" /></Relationships>
</file>

<file path=ppt/slides/_rels/slide25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3" Type="http://schemas.openxmlformats.org/officeDocument/2006/relationships/image" Target="../media/image37.jpg" /><Relationship Id="rId4" Type="http://schemas.openxmlformats.org/officeDocument/2006/relationships/image" Target="../media/image38.jpg" /><Relationship Id="rId1" Type="http://schemas.openxmlformats.org/officeDocument/2006/relationships/tags" Target="../tags/tag26.xml" /></Relationships>
</file>

<file path=ppt/slides/_rels/slide26.xml.rels><?xml version="1.0" encoding="UTF-8" standalone="yes"?><Relationships xmlns="http://schemas.openxmlformats.org/package/2006/relationships"><Relationship Id="rId4" Type="http://schemas.openxmlformats.org/officeDocument/2006/relationships/image" Target="../media/image40.jpg" /><Relationship Id="rId3" Type="http://schemas.openxmlformats.org/officeDocument/2006/relationships/image" Target="../media/image39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27.xml" 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8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7.xml" /><Relationship Id="rId1" Type="http://schemas.openxmlformats.org/officeDocument/2006/relationships/tags" Target="../tags/tag28.xml" /></Relationships>
</file>

<file path=ppt/slides/_rels/slide3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4.xml" /><Relationship Id="rId1" Type="http://schemas.openxmlformats.org/officeDocument/2006/relationships/tags" Target="../tags/tag4.xml" /></Relationships>
</file>

<file path=ppt/slides/_rels/slide4.xml.rels><?xml version="1.0" encoding="UTF-8" standalone="yes"?><Relationships xmlns="http://schemas.openxmlformats.org/package/2006/relationships"><Relationship Id="rId4" Type="http://schemas.openxmlformats.org/officeDocument/2006/relationships/image" Target="../media/image4.jpg" /><Relationship Id="rId3" Type="http://schemas.openxmlformats.org/officeDocument/2006/relationships/image" Target="../media/image3.jp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5.xml" /></Relationships>
</file>

<file path=ppt/slides/_rels/slide5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1" Type="http://schemas.openxmlformats.org/officeDocument/2006/relationships/tags" Target="../tags/tag6.xml" /></Relationships>
</file>

<file path=ppt/slides/_rels/slide6.xml.rels><?xml version="1.0" encoding="UTF-8" standalone="yes"?><Relationships xmlns="http://schemas.openxmlformats.org/package/2006/relationships"><Relationship Id="rId4" Type="http://schemas.openxmlformats.org/officeDocument/2006/relationships/image" Target="../media/image8.jpeg" /><Relationship Id="rId3" Type="http://schemas.openxmlformats.org/officeDocument/2006/relationships/image" Target="../media/image7.jpe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7.xml" /></Relationships>
</file>

<file path=ppt/slides/_rels/slide7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4" Type="http://schemas.openxmlformats.org/officeDocument/2006/relationships/image" Target="../media/image10.jpeg" /><Relationship Id="rId3" Type="http://schemas.openxmlformats.org/officeDocument/2006/relationships/image" Target="../media/image9.jpeg" /><Relationship Id="rId1" Type="http://schemas.openxmlformats.org/officeDocument/2006/relationships/tags" Target="../tags/tag8.xml" /></Relationships>
</file>

<file path=ppt/slides/_rels/slide8.xml.rels><?xml version="1.0" encoding="UTF-8" standalone="yes"?><Relationships xmlns="http://schemas.openxmlformats.org/package/2006/relationships"><Relationship Id="rId4" Type="http://schemas.openxmlformats.org/officeDocument/2006/relationships/image" Target="../media/image12.jpeg" /><Relationship Id="rId3" Type="http://schemas.openxmlformats.org/officeDocument/2006/relationships/image" Target="../media/image11.jpeg" /><Relationship Id="rId2" Type="http://schemas.openxmlformats.org/officeDocument/2006/relationships/slideLayout" Target="../slideLayouts/slideLayout5.xml" /><Relationship Id="rId1" Type="http://schemas.openxmlformats.org/officeDocument/2006/relationships/tags" Target="../tags/tag9.xml" /></Relationships>
</file>

<file path=ppt/slides/_rels/slide9.xml.rels><?xml version="1.0" encoding="UTF-8" standalone="yes"?><Relationships xmlns="http://schemas.openxmlformats.org/package/2006/relationships"><Relationship Id="rId5" Type="http://schemas.openxmlformats.org/officeDocument/2006/relationships/slideLayout" Target="../slideLayouts/slideLayout5.xml" /><Relationship Id="rId3" Type="http://schemas.openxmlformats.org/officeDocument/2006/relationships/image" Target="../media/image13.jpg" /><Relationship Id="rId4" Type="http://schemas.openxmlformats.org/officeDocument/2006/relationships/image" Target="../media/image14.jpg" /><Relationship Id="rId1" Type="http://schemas.openxmlformats.org/officeDocument/2006/relationships/tags" Target="../tags/tag10.xml" /></Relationships>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pattFill prst="lgGrid">
          <a:fgClr>
            <a:srgbClr val="F9F9F9"/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ctrTitle"/>
          </p:nvPr>
        </p:nvSpPr>
        <p:spPr>
          <a:xfrm>
            <a:off x="660399" y="1393825"/>
            <a:ext cx="5307824" cy="2487942"/>
          </a:xfrm>
        </p:spPr>
        <p:txBody>
          <a:bodyPr>
            <a:normAutofit/>
          </a:bodyPr>
          <a:lstStyle/>
          <a:p>
            <a:pPr lvl="0" algn="ctr"/>
            <a:r>
              <a:rPr altLang="en-US" dirty="0" lang="zh-CN"/>
              <a:t>邵阳一中</a:t>
            </a:r>
            <a:br>
              <a:rPr altLang="zh-CN" dirty="0" lang="en-US"/>
            </a:br>
            <a:r>
              <a:rPr altLang="en-US" dirty="0" lang="zh-CN"/>
              <a:t>实习队简报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321456"/>
      </p:ext>
    </p:extLst>
  </p:cSld>
  <p:clrMapOvr>
    <a:masterClrMapping/>
  </p:clrMapOvr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DB5FF8D-6E10-08AA-CD70-86602956BB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88" y="1028700"/>
            <a:ext cx="4803995" cy="3412800"/>
          </a:xfrm>
          <a:prstGeom prst="rect">
            <a:avLst/>
          </a:prstGeom>
        </p:spPr>
      </p:pic>
      <p:sp>
        <p:nvSpPr>
          <p:cNvPr id="24" name="标题 4">
            <a:extLst>
              <a:ext uri="{FF2B5EF4-FFF2-40B4-BE49-F238E27FC236}">
                <a16:creationId xmlns:a16="http://schemas.microsoft.com/office/drawing/2014/main" id="{F6D8EFCF-533E-D1B9-E757-CB15960C6E93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6364E66-03DB-0D4E-5914-885F288431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05" y="2735100"/>
            <a:ext cx="4803995" cy="34128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4FEC826-C69C-69AF-5445-7EE629F1D086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比赛现场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7280A54-9EAF-2CA1-3874-0071B5309E11}"/>
              </a:ext>
            </a:extLst>
          </p:cNvPr>
          <p:cNvSpPr/>
          <p:nvPr/>
        </p:nvSpPr>
        <p:spPr>
          <a:xfrm>
            <a:off x="1349406" y="1835621"/>
            <a:ext cx="474659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田径赛的比赛现场，热闹非凡，大家激动的等待着第一个冲线的人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4">
            <a:extLst>
              <a:ext uri="{FF2B5EF4-FFF2-40B4-BE49-F238E27FC236}">
                <a16:creationId xmlns:a16="http://schemas.microsoft.com/office/drawing/2014/main" id="{91E8EF27-2EB1-F67A-1AA1-B0975CF3803A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41DA033-9EEB-D147-385D-4B06DD78ED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3" y="1028700"/>
            <a:ext cx="4798878" cy="3412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2CC65C-EFA0-A3EB-CC22-A4CFFFF01A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22" y="2735100"/>
            <a:ext cx="4798878" cy="3412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ACA2787-203C-279C-B4AE-F8BE91BC6DC7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比赛现场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2935742-D90B-DAA7-C612-ACA4321D10D2}"/>
              </a:ext>
            </a:extLst>
          </p:cNvPr>
          <p:cNvSpPr/>
          <p:nvPr/>
        </p:nvSpPr>
        <p:spPr>
          <a:xfrm>
            <a:off x="1358774" y="1835621"/>
            <a:ext cx="467557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观众们在观众台上卖力的为场上的运动员加油呐喊，摇旗助威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D98D1E2-5D6B-8BC3-23FA-1A8E406A7419}"/>
              </a:ext>
            </a:extLst>
          </p:cNvPr>
          <p:cNvSpPr/>
          <p:nvPr/>
        </p:nvSpPr>
        <p:spPr>
          <a:xfrm>
            <a:off x="7053806" y="4802820"/>
            <a:ext cx="443883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跳高比赛的现场，期待出现一个新的高度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4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标题 4">
            <a:extLst>
              <a:ext uri="{FF2B5EF4-FFF2-40B4-BE49-F238E27FC236}">
                <a16:creationId xmlns:a16="http://schemas.microsoft.com/office/drawing/2014/main" id="{9D37C2C7-7B72-17A3-1B39-ECF28421CF55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823BE7DA-EDF0-F119-276F-7BD80561EB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65" y="2827208"/>
            <a:ext cx="4823535" cy="3412800"/>
          </a:xfrm>
          <a:prstGeom prst="rect">
            <a:avLst/>
          </a:prstGeom>
        </p:spPr>
      </p:pic>
      <p:sp>
        <p:nvSpPr>
          <p:cNvPr id="92" name="文本框 91">
            <a:extLst>
              <a:ext uri="{FF2B5EF4-FFF2-40B4-BE49-F238E27FC236}">
                <a16:creationId xmlns:a16="http://schemas.microsoft.com/office/drawing/2014/main" id="{F82C0FFA-97B6-7A67-FE9F-72A370FC8577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幕后工作</a:t>
            </a: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C2E72878-8A5B-D658-0C7E-2B326ADF7B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76" y="1120808"/>
            <a:ext cx="4823535" cy="3412800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9A7B4830-C0C3-86AB-1F8C-1BA0A8FE79AF}"/>
              </a:ext>
            </a:extLst>
          </p:cNvPr>
          <p:cNvSpPr/>
          <p:nvPr/>
        </p:nvSpPr>
        <p:spPr>
          <a:xfrm>
            <a:off x="1381956" y="2020174"/>
            <a:ext cx="460455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实习老师在为运动会制作运动会的秩序手册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DBA0212-6D2E-AAEE-2043-97FF0AC804AE}"/>
              </a:ext>
            </a:extLst>
          </p:cNvPr>
          <p:cNvSpPr/>
          <p:nvPr/>
        </p:nvSpPr>
        <p:spPr>
          <a:xfrm>
            <a:off x="7466120" y="4838330"/>
            <a:ext cx="343270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/>
              <a:t>径赛的检录成绩单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3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02.</a:t>
            </a:r>
            <a:r>
              <a:rPr altLang="en-US" dirty="0" lang="zh-CN"/>
              <a:t>篮球赛</a:t>
            </a:r>
            <a:endParaRPr dirty="0" lang="en-US"/>
          </a:p>
        </p:txBody>
      </p:sp>
      <p:sp>
        <p:nvSpPr>
          <p:cNvPr id="25" name="文本占位符 24"/>
          <p:cNvSpPr/>
          <p:nvPr>
            <p:ph type="body" idx="1"/>
          </p:nvPr>
        </p:nvSpPr>
        <p:spPr/>
        <p:txBody>
          <a:bodyPr/>
          <a:lstStyle/>
          <a:p>
            <a:pPr lvl="0"/>
            <a:r>
              <a:rPr altLang="en-US" dirty="0" lang="zh-CN"/>
              <a:t>比赛现场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957170"/>
      </p:ext>
    </p:extLst>
  </p:cSld>
  <p:clrMapOvr>
    <a:masterClrMapping/>
  </p:clrMapOvr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篮球赛</a:t>
            </a:r>
            <a:endParaRPr dirty="0"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1C9819-3C5B-1205-AB27-7CFF533CB1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52" y="1028700"/>
            <a:ext cx="4815548" cy="34128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52C950-D1CF-ADFD-3005-D39E946014A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03" y="2735100"/>
            <a:ext cx="4815547" cy="34128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B7ABA34-B2C8-A14D-018A-927665AE1A10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比赛现场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3A916E-061F-34EC-1411-AC32AF935CCD}"/>
              </a:ext>
            </a:extLst>
          </p:cNvPr>
          <p:cNvSpPr/>
          <p:nvPr/>
        </p:nvSpPr>
        <p:spPr>
          <a:xfrm>
            <a:off x="1451391" y="1974120"/>
            <a:ext cx="41636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同学们正在篮球场上挥洒汗水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29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30">
            <a:extLst>
              <a:ext uri="{FF2B5EF4-FFF2-40B4-BE49-F238E27FC236}">
                <a16:creationId xmlns:a16="http://schemas.microsoft.com/office/drawing/2014/main" id="{3108A21A-7D55-FF12-F5BA-37CBF84ADD4A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篮球赛</a:t>
            </a:r>
            <a:endParaRPr dirty="0" 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D673EDCE-10F0-0637-5B62-7E82A1BCB9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73" y="1028700"/>
            <a:ext cx="4824427" cy="34128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7C3E547-5A6B-ABF4-8209-AD5798216F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23" y="2735100"/>
            <a:ext cx="4824427" cy="3416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0A80FA80-CA62-97EF-7427-2214095989BE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比赛现场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558043D-1222-9D8F-7E17-58E5221C86A4}"/>
              </a:ext>
            </a:extLst>
          </p:cNvPr>
          <p:cNvSpPr/>
          <p:nvPr/>
        </p:nvSpPr>
        <p:spPr>
          <a:xfrm>
            <a:off x="1451391" y="1974120"/>
            <a:ext cx="416362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竞争激烈，热闹非凡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6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03.</a:t>
            </a:r>
            <a:r>
              <a:rPr altLang="en-US" dirty="0" lang="zh-CN"/>
              <a:t>广播体操</a:t>
            </a:r>
            <a:endParaRPr dirty="0" lang="en-US"/>
          </a:p>
        </p:txBody>
      </p:sp>
      <p:sp>
        <p:nvSpPr>
          <p:cNvPr id="25" name="文本占位符 24"/>
          <p:cNvSpPr/>
          <p:nvPr>
            <p:ph type="body" idx="1"/>
          </p:nvPr>
        </p:nvSpPr>
        <p:spPr/>
        <p:txBody>
          <a:bodyPr/>
          <a:lstStyle/>
          <a:p>
            <a:pPr lvl="0"/>
            <a:r>
              <a:rPr altLang="en-US" dirty="0" lang="zh-CN"/>
              <a:t>广播体操训练过程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697998"/>
      </p:ext>
    </p:extLst>
  </p:cSld>
  <p:clrMapOvr>
    <a:masterClrMapping/>
  </p:clrMapOvr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3C3316-D00A-0603-2C45-E16E506351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6" y="1028700"/>
            <a:ext cx="4788024" cy="3412800"/>
          </a:xfrm>
          <a:prstGeom prst="rect">
            <a:avLst/>
          </a:prstGeom>
        </p:spPr>
      </p:pic>
      <p:sp>
        <p:nvSpPr>
          <p:cNvPr id="8" name="标题 30">
            <a:extLst>
              <a:ext uri="{FF2B5EF4-FFF2-40B4-BE49-F238E27FC236}">
                <a16:creationId xmlns:a16="http://schemas.microsoft.com/office/drawing/2014/main" id="{6EB3E866-BF8A-1E69-9EEE-74B44CEECF6D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广播体操</a:t>
            </a:r>
            <a:endParaRPr dirty="0"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50932-163C-906B-AA64-E27320EA75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75" y="2735100"/>
            <a:ext cx="4788025" cy="341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0DCDAB-4D1C-061D-8C31-0B23848F8E76}"/>
              </a:ext>
            </a:extLst>
          </p:cNvPr>
          <p:cNvSpPr/>
          <p:nvPr/>
        </p:nvSpPr>
        <p:spPr>
          <a:xfrm>
            <a:off x="1249840" y="1835621"/>
            <a:ext cx="489159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同学们在有序的进行广播体操的学习，在课余时间进行锻炼，强身健体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50EAA8-203F-DC50-0199-7C6BD5E1C790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训练现场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2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0">
            <a:extLst>
              <a:ext uri="{FF2B5EF4-FFF2-40B4-BE49-F238E27FC236}">
                <a16:creationId xmlns:a16="http://schemas.microsoft.com/office/drawing/2014/main" id="{FF4F1E66-787B-C5BE-13F4-78A60E1040B5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广播体操</a:t>
            </a:r>
            <a:endParaRPr dirty="0" 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39AEE-DF48-D91B-CBAE-63207221C2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96" y="1028700"/>
            <a:ext cx="4798505" cy="34128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E6F297-7BBF-CFD3-0B5E-A53BD67940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46" y="2735100"/>
            <a:ext cx="4798504" cy="3412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F1D5E18-B02C-B8D3-4105-5149191B6F14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训练现场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B00653-6E7D-A56A-28E9-48B6211DB6C4}"/>
              </a:ext>
            </a:extLst>
          </p:cNvPr>
          <p:cNvSpPr/>
          <p:nvPr/>
        </p:nvSpPr>
        <p:spPr>
          <a:xfrm>
            <a:off x="1475727" y="1974120"/>
            <a:ext cx="397719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分班级训练，非常的认真卖力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9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D83FC66-702C-3B22-4440-74713E5289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95" y="963249"/>
            <a:ext cx="4798505" cy="3412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D5A6A0-5583-BC72-9699-06FD9914474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45" y="2735100"/>
            <a:ext cx="4798505" cy="3412800"/>
          </a:xfrm>
          <a:prstGeom prst="rect">
            <a:avLst/>
          </a:prstGeom>
        </p:spPr>
      </p:pic>
      <p:sp>
        <p:nvSpPr>
          <p:cNvPr id="11" name="标题 30">
            <a:extLst>
              <a:ext uri="{FF2B5EF4-FFF2-40B4-BE49-F238E27FC236}">
                <a16:creationId xmlns:a16="http://schemas.microsoft.com/office/drawing/2014/main" id="{A175E242-7A7D-662A-01D6-CDF39F81A85E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广播体操</a:t>
            </a:r>
            <a:endParaRPr dirty="0"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5A1B03-66EC-96E0-A7E1-EBE2A44D8B0D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训练现场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9DE9BC-9754-2D78-1A39-AF2F2DE43ABC}"/>
              </a:ext>
            </a:extLst>
          </p:cNvPr>
          <p:cNvSpPr/>
          <p:nvPr/>
        </p:nvSpPr>
        <p:spPr>
          <a:xfrm>
            <a:off x="1475727" y="1974120"/>
            <a:ext cx="397719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大家都很认真努力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4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>
            <a:extLst>
              <a:ext uri="{FF2B5EF4-FFF2-40B4-BE49-F238E27FC236}">
                <a16:creationId xmlns:a16="http://schemas.microsoft.com/office/drawing/2014/main" id="{305C1E42-E2ED-35A6-35E2-3297DFC17F85}"/>
              </a:ext>
            </a:extLst>
          </p:cNvPr>
          <p:cNvGrpSpPr/>
          <p:nvPr/>
        </p:nvGrpSpPr>
        <p:grpSpPr>
          <a:xfrm>
            <a:off x="1277102" y="620704"/>
            <a:ext cx="9659262" cy="4679218"/>
            <a:chOff x="916779" y="554276"/>
            <a:chExt cx="9659262" cy="4679218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4E82D35-359E-5389-C491-79D7DA947A19}"/>
                </a:ext>
              </a:extLst>
            </p:cNvPr>
            <p:cNvSpPr/>
            <p:nvPr/>
          </p:nvSpPr>
          <p:spPr>
            <a:xfrm>
              <a:off x="916779" y="554276"/>
              <a:ext cx="1800493" cy="1015663"/>
            </a:xfrm>
            <a:prstGeom prst="rect">
              <a:avLst/>
            </a:prstGeom>
            <a:ln w="9525">
              <a:noFill/>
              <a:miter lim="800000"/>
            </a:ln>
          </p:spPr>
          <p:txBody>
            <a:bodyPr wrap="non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altLang="en-US" dirty="0" lang="zh-CN" b="1" spc="300" sz="6000">
                  <a:gradFill>
                    <a:gsLst>
                      <a:gs pos="33000">
                        <a:schemeClr val="accent3">
                          <a:lumMod val="75000"/>
                        </a:schemeClr>
                      </a:gs>
                      <a:gs pos="100000">
                        <a:schemeClr val="accent3"/>
                      </a:gs>
                    </a:gsLst>
                    <a:lin ang="8100000" scaled="1"/>
                  </a:gradFill>
                </a:rPr>
                <a:t>目录</a:t>
              </a:r>
              <a:endParaRPr altLang="zh-CN" dirty="0" lang="en-US" b="1" spc="300" sz="6000">
                <a:gradFill>
                  <a:gsLst>
                    <a:gs pos="3300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8100000" scaled="1"/>
                </a:gradFill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1C302B04-C1A6-F5BE-8FF3-B8834590FBE4}"/>
                </a:ext>
              </a:extLst>
            </p:cNvPr>
            <p:cNvGrpSpPr/>
            <p:nvPr/>
          </p:nvGrpSpPr>
          <p:grpSpPr>
            <a:xfrm>
              <a:off x="1037217" y="1928866"/>
              <a:ext cx="9538824" cy="3304628"/>
              <a:chOff x="754539" y="1662648"/>
              <a:chExt cx="9538824" cy="3304628"/>
            </a:xfrm>
          </p:grpSpPr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63AFADCA-7FED-257F-754D-E6D352F5BBC2}"/>
                  </a:ext>
                </a:extLst>
              </p:cNvPr>
              <p:cNvGrpSpPr/>
              <p:nvPr/>
            </p:nvGrpSpPr>
            <p:grpSpPr>
              <a:xfrm>
                <a:off x="2424794" y="1662648"/>
                <a:ext cx="4173021" cy="3304628"/>
                <a:chOff x="2424794" y="1662648"/>
                <a:chExt cx="4173021" cy="3304628"/>
              </a:xfrm>
            </p:grpSpPr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EB8F2135-A4D9-F944-1EBF-043D5BEBA3A5}"/>
                    </a:ext>
                  </a:extLst>
                </p:cNvPr>
                <p:cNvSpPr/>
                <p:nvPr/>
              </p:nvSpPr>
              <p:spPr>
                <a:xfrm>
                  <a:off x="2424794" y="1662648"/>
                  <a:ext cx="1513708" cy="1155038"/>
                </a:xfrm>
                <a:prstGeom prst="rect">
                  <a:avLst/>
                </a:prstGeom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/>
                  <a:r>
                    <a:rPr altLang="zh-CN" dirty="0" lang="en-US" b="1" sz="6000">
                      <a:solidFill>
                        <a:schemeClr val="tx2"/>
                      </a:solidFill>
                    </a:rPr>
                    <a:t>01</a:t>
                  </a:r>
                  <a:endParaRPr dirty="0" lang="en-US" b="1" sz="6000">
                    <a:solidFill>
                      <a:schemeClr val="tx2"/>
                    </a:solidFill>
                  </a:endParaRPr>
                </a:p>
              </p:txBody>
            </p:sp>
            <p:grpSp>
              <p:nvGrpSpPr>
                <p:cNvPr id="55" name="组合 54">
                  <a:extLst>
                    <a:ext uri="{FF2B5EF4-FFF2-40B4-BE49-F238E27FC236}">
                      <a16:creationId xmlns:a16="http://schemas.microsoft.com/office/drawing/2014/main" id="{B79B38EF-51CF-3D53-1543-C5F03AF06066}"/>
                    </a:ext>
                  </a:extLst>
                </p:cNvPr>
                <p:cNvGrpSpPr/>
                <p:nvPr/>
              </p:nvGrpSpPr>
              <p:grpSpPr>
                <a:xfrm>
                  <a:off x="2512318" y="2723182"/>
                  <a:ext cx="4085497" cy="2244094"/>
                  <a:chOff x="2512318" y="2723182"/>
                  <a:chExt cx="4085497" cy="2244094"/>
                </a:xfrm>
              </p:grpSpPr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3E76CB33-8948-7022-E575-6001AC0550C3}"/>
                      </a:ext>
                    </a:extLst>
                  </p:cNvPr>
                  <p:cNvSpPr/>
                  <p:nvPr/>
                </p:nvSpPr>
                <p:spPr>
                  <a:xfrm>
                    <a:off x="2512318" y="2723182"/>
                    <a:ext cx="915870" cy="338554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 lIns="91440" tIns="45720" rIns="91440" bIns="45720" anchor="ctr" anchorCtr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r>
                      <a:rPr altLang="en-US" dirty="0" lang="zh-CN" b="1" sz="1600">
                        <a:solidFill>
                          <a:schemeClr val="accent3"/>
                        </a:solidFill>
                      </a:rPr>
                      <a:t>运动会</a:t>
                    </a:r>
                    <a:endParaRPr altLang="zh-CN" dirty="0" lang="en-US" b="1" sz="1600">
                      <a:solidFill>
                        <a:schemeClr val="accent3"/>
                      </a:solidFill>
                    </a:endParaRPr>
                  </a:p>
                </p:txBody>
              </p:sp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7E3C0E34-4A35-24C4-5D4E-D1ABC057254B}"/>
                      </a:ext>
                    </a:extLst>
                  </p:cNvPr>
                  <p:cNvSpPr/>
                  <p:nvPr/>
                </p:nvSpPr>
                <p:spPr>
                  <a:xfrm>
                    <a:off x="4473507" y="3593240"/>
                    <a:ext cx="1513708" cy="1155038"/>
                  </a:xfrm>
                  <a:prstGeom prst="rect">
                    <a:avLst/>
                  </a:prstGeom>
                  <a:ln w="127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/>
                    <a:r>
                      <a:rPr altLang="zh-CN" dirty="0" lang="en-US" b="1" sz="6000">
                        <a:solidFill>
                          <a:schemeClr val="tx2"/>
                        </a:solidFill>
                      </a:rPr>
                      <a:t>04</a:t>
                    </a:r>
                    <a:endParaRPr dirty="0" lang="en-US" b="1" sz="600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4D6563F3-DF33-32E3-336D-EBD621751B55}"/>
                      </a:ext>
                    </a:extLst>
                  </p:cNvPr>
                  <p:cNvSpPr/>
                  <p:nvPr/>
                </p:nvSpPr>
                <p:spPr>
                  <a:xfrm>
                    <a:off x="4473507" y="4628722"/>
                    <a:ext cx="2124308" cy="338554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 lIns="91440" tIns="45720" rIns="91440" bIns="45720" anchor="ctr" anchorCtr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None/>
                    </a:pPr>
                    <a:r>
                      <a:rPr altLang="en-US" dirty="0" lang="zh-CN" b="1" sz="1600">
                        <a:solidFill>
                          <a:schemeClr val="accent3"/>
                        </a:solidFill>
                      </a:rPr>
                      <a:t>课间活动</a:t>
                    </a:r>
                    <a:endParaRPr altLang="zh-CN" dirty="0" lang="en-US" b="1" sz="1600">
                      <a:solidFill>
                        <a:schemeClr val="accent3"/>
                      </a:solidFill>
                    </a:endParaRPr>
                  </a:p>
                </p:txBody>
              </p:sp>
            </p:grpSp>
          </p:grp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31D4B42A-89B4-326B-8C82-57F65775EC70}"/>
                  </a:ext>
                </a:extLst>
              </p:cNvPr>
              <p:cNvGrpSpPr/>
              <p:nvPr/>
            </p:nvGrpSpPr>
            <p:grpSpPr>
              <a:xfrm>
                <a:off x="6291531" y="1665881"/>
                <a:ext cx="4001832" cy="3301395"/>
                <a:chOff x="5849953" y="1665881"/>
                <a:chExt cx="4001832" cy="3301395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7C8D368A-DFBE-312A-C86D-607A9A8222AF}"/>
                    </a:ext>
                  </a:extLst>
                </p:cNvPr>
                <p:cNvSpPr/>
                <p:nvPr/>
              </p:nvSpPr>
              <p:spPr>
                <a:xfrm>
                  <a:off x="5849953" y="1665881"/>
                  <a:ext cx="1513708" cy="1155038"/>
                </a:xfrm>
                <a:prstGeom prst="rect">
                  <a:avLst/>
                </a:prstGeom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/>
                  <a:r>
                    <a:rPr altLang="zh-CN" dirty="0" lang="en-US" b="1" sz="6000">
                      <a:solidFill>
                        <a:schemeClr val="tx2"/>
                      </a:solidFill>
                    </a:rPr>
                    <a:t>02</a:t>
                  </a:r>
                  <a:endParaRPr dirty="0" lang="en-US" b="1" sz="6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CD68826-E9B3-A201-5982-411294EC6F68}"/>
                    </a:ext>
                  </a:extLst>
                </p:cNvPr>
                <p:cNvSpPr/>
                <p:nvPr/>
              </p:nvSpPr>
              <p:spPr>
                <a:xfrm>
                  <a:off x="5922873" y="2723182"/>
                  <a:ext cx="2124308" cy="338554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altLang="en-US" dirty="0" lang="zh-CN" b="1" sz="1600">
                      <a:solidFill>
                        <a:schemeClr val="accent3"/>
                      </a:solidFill>
                    </a:rPr>
                    <a:t>篮球赛</a:t>
                  </a:r>
                  <a:endParaRPr altLang="zh-CN" dirty="0" lang="en-US" b="1" sz="160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C31DF2A3-E03D-C85D-7DF0-6DCDB112AE48}"/>
                    </a:ext>
                  </a:extLst>
                </p:cNvPr>
                <p:cNvSpPr/>
                <p:nvPr/>
              </p:nvSpPr>
              <p:spPr>
                <a:xfrm>
                  <a:off x="7727477" y="3610108"/>
                  <a:ext cx="1513708" cy="1155038"/>
                </a:xfrm>
                <a:prstGeom prst="rect">
                  <a:avLst/>
                </a:prstGeom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/>
                  <a:r>
                    <a:rPr altLang="zh-CN" dirty="0" lang="en-US" b="1" sz="6000">
                      <a:solidFill>
                        <a:schemeClr val="tx2"/>
                      </a:solidFill>
                    </a:rPr>
                    <a:t>05</a:t>
                  </a:r>
                  <a:endParaRPr dirty="0" lang="en-US" b="1" sz="6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F11C56B-4C88-5714-CFA7-A36AC57BC58F}"/>
                    </a:ext>
                  </a:extLst>
                </p:cNvPr>
                <p:cNvSpPr/>
                <p:nvPr/>
              </p:nvSpPr>
              <p:spPr>
                <a:xfrm>
                  <a:off x="7727477" y="4628722"/>
                  <a:ext cx="2124308" cy="338554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altLang="en-US" dirty="0" lang="zh-CN" b="1" sz="1600">
                      <a:solidFill>
                        <a:schemeClr val="accent3"/>
                      </a:solidFill>
                    </a:rPr>
                    <a:t>课堂活动</a:t>
                  </a:r>
                  <a:endParaRPr altLang="zh-CN" dirty="0" lang="en-US" b="1" sz="1600">
                    <a:solidFill>
                      <a:schemeClr val="accent3"/>
                    </a:solidFill>
                  </a:endParaRPr>
                </a:p>
              </p:txBody>
            </p:sp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29D24E96-0674-B8D4-86A1-A69BDEA513DE}"/>
                  </a:ext>
                </a:extLst>
              </p:cNvPr>
              <p:cNvGrpSpPr/>
              <p:nvPr/>
            </p:nvGrpSpPr>
            <p:grpSpPr>
              <a:xfrm>
                <a:off x="754539" y="3593240"/>
                <a:ext cx="2147728" cy="1374036"/>
                <a:chOff x="-128617" y="3593240"/>
                <a:chExt cx="2147728" cy="1374036"/>
              </a:xfrm>
            </p:grpSpPr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0A1E6A3F-9B6E-95D0-66DF-690523CD5804}"/>
                    </a:ext>
                  </a:extLst>
                </p:cNvPr>
                <p:cNvSpPr/>
                <p:nvPr/>
              </p:nvSpPr>
              <p:spPr>
                <a:xfrm>
                  <a:off x="-128617" y="3593240"/>
                  <a:ext cx="1513708" cy="1155038"/>
                </a:xfrm>
                <a:prstGeom prst="rect">
                  <a:avLst/>
                </a:prstGeom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/>
                  <a:r>
                    <a:rPr altLang="zh-CN" dirty="0" lang="en-US" b="1" sz="6000">
                      <a:solidFill>
                        <a:schemeClr val="tx2"/>
                      </a:solidFill>
                    </a:rPr>
                    <a:t>03</a:t>
                  </a:r>
                  <a:endParaRPr dirty="0" lang="en-US" b="1" sz="6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0CDDC05-9878-6117-2780-913B8DA09DB4}"/>
                    </a:ext>
                  </a:extLst>
                </p:cNvPr>
                <p:cNvSpPr/>
                <p:nvPr/>
              </p:nvSpPr>
              <p:spPr>
                <a:xfrm>
                  <a:off x="-105197" y="4628722"/>
                  <a:ext cx="2124308" cy="338554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 lIns="91440" tIns="45720" rIns="91440" bIns="4572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altLang="en-US" dirty="0" lang="zh-CN" b="1" sz="1600">
                      <a:solidFill>
                        <a:schemeClr val="accent3"/>
                      </a:solidFill>
                    </a:rPr>
                    <a:t>广播体操</a:t>
                  </a:r>
                  <a:endParaRPr altLang="zh-CN" dirty="0" lang="en-US" b="1" sz="1600">
                    <a:solidFill>
                      <a:schemeClr val="accent3"/>
                    </a:solidFill>
                  </a:endParaRPr>
                </a:p>
              </p:txBody>
            </p:sp>
          </p:grp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E8DB627-3BB6-CDD8-AB4D-B702EC0AAE45}"/>
              </a:ext>
            </a:extLst>
          </p:cNvPr>
          <p:cNvGrpSpPr/>
          <p:nvPr/>
        </p:nvGrpSpPr>
        <p:grpSpPr>
          <a:xfrm>
            <a:off x="0" y="6285032"/>
            <a:ext cx="12192000" cy="572969"/>
            <a:chOff x="0" y="6285032"/>
            <a:chExt cx="12192000" cy="572969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C0B008CB-7665-911D-9011-706DA875B9CB}"/>
                </a:ext>
              </a:extLst>
            </p:cNvPr>
            <p:cNvSpPr/>
            <p:nvPr/>
          </p:nvSpPr>
          <p:spPr>
            <a:xfrm>
              <a:off x="0" y="6285032"/>
              <a:ext cx="12192000" cy="572969"/>
            </a:xfrm>
            <a:custGeom>
              <a:avLst/>
              <a:gdLst>
                <a:gd name="connsiteX0" fmla="*/ 501238 w 12192000"/>
                <a:gd name="connsiteY0" fmla="*/ 0 h 572969"/>
                <a:gd name="connsiteX1" fmla="*/ 12192000 w 12192000"/>
                <a:gd name="connsiteY1" fmla="*/ 0 h 572969"/>
                <a:gd name="connsiteX2" fmla="*/ 12192000 w 12192000"/>
                <a:gd name="connsiteY2" fmla="*/ 572969 h 572969"/>
                <a:gd name="connsiteX3" fmla="*/ 0 w 12192000"/>
                <a:gd name="connsiteY3" fmla="*/ 572969 h 572969"/>
                <a:gd name="connsiteX4" fmla="*/ 0 w 12192000"/>
                <a:gd name="connsiteY4" fmla="*/ 501238 h 572969"/>
                <a:gd name="connsiteX5" fmla="*/ 501238 w 12192000"/>
                <a:gd name="connsiteY5" fmla="*/ 0 h 57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572969" w="12192000">
                  <a:moveTo>
                    <a:pt x="501238" y="0"/>
                  </a:moveTo>
                  <a:lnTo>
                    <a:pt x="12192000" y="0"/>
                  </a:lnTo>
                  <a:lnTo>
                    <a:pt x="12192000" y="572969"/>
                  </a:lnTo>
                  <a:lnTo>
                    <a:pt x="0" y="572969"/>
                  </a:lnTo>
                  <a:lnTo>
                    <a:pt x="0" y="501238"/>
                  </a:lnTo>
                  <a:cubicBezTo>
                    <a:pt x="0" y="224412"/>
                    <a:pt x="224412" y="0"/>
                    <a:pt x="501238" y="0"/>
                  </a:cubicBezTo>
                  <a:close/>
                </a:path>
              </a:pathLst>
            </a:custGeom>
            <a:gradFill>
              <a:gsLst>
                <a:gs pos="2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scaled="0"/>
              <a:path path="circle">
                <a:fillToRect r="100000" b="100000"/>
              </a:path>
            </a:gra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altLang="en-US" lang="zh-CN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893B8A00-1B5A-461C-A11A-A7E5D2079E33}"/>
                </a:ext>
              </a:extLst>
            </p:cNvPr>
            <p:cNvCxnSpPr/>
            <p:nvPr/>
          </p:nvCxnSpPr>
          <p:spPr>
            <a:xfrm>
              <a:off x="660400" y="6581002"/>
              <a:ext cx="10858500" cy="0"/>
            </a:xfrm>
            <a:prstGeom prst="line">
              <a:avLst/>
            </a:prstGeom>
            <a:gradFill>
              <a:gsLst>
                <a:gs pos="2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scaled="0"/>
              <a:path path="circle">
                <a:fillToRect r="100000" b="100000"/>
              </a:path>
            </a:gra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C9DE334-D425-8F12-F145-CFF832EBECF8}"/>
              </a:ext>
            </a:extLst>
          </p:cNvPr>
          <p:cNvSpPr/>
          <p:nvPr/>
        </p:nvSpPr>
        <p:spPr>
          <a:xfrm rot="3724691" flipV="1" flipH="1">
            <a:off x="10334231" y="-605132"/>
            <a:ext cx="1204266" cy="3107197"/>
          </a:xfrm>
          <a:custGeom>
            <a:avLst/>
            <a:gdLst>
              <a:gd name="connsiteX0" fmla="*/ 1204266 w 1204266"/>
              <a:gd name="connsiteY0" fmla="*/ 2442899 h 3107197"/>
              <a:gd name="connsiteX1" fmla="*/ 852214 w 1204266"/>
              <a:gd name="connsiteY1" fmla="*/ 3107197 h 3107197"/>
              <a:gd name="connsiteX2" fmla="*/ 0 w 1204266"/>
              <a:gd name="connsiteY2" fmla="*/ 2655557 h 3107197"/>
              <a:gd name="connsiteX3" fmla="*/ 0 w 1204266"/>
              <a:gd name="connsiteY3" fmla="*/ 602133 h 3107197"/>
              <a:gd name="connsiteX4" fmla="*/ 602133 w 1204266"/>
              <a:gd name="connsiteY4" fmla="*/ 0 h 3107197"/>
              <a:gd name="connsiteX5" fmla="*/ 1204266 w 1204266"/>
              <a:gd name="connsiteY5" fmla="*/ 602133 h 310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h="3107197" w="1204266">
                <a:moveTo>
                  <a:pt x="1204266" y="2442899"/>
                </a:moveTo>
                <a:lnTo>
                  <a:pt x="852214" y="3107197"/>
                </a:lnTo>
                <a:lnTo>
                  <a:pt x="0" y="2655557"/>
                </a:lnTo>
                <a:lnTo>
                  <a:pt x="0" y="602133"/>
                </a:lnTo>
                <a:cubicBezTo>
                  <a:pt x="0" y="269584"/>
                  <a:pt x="269584" y="0"/>
                  <a:pt x="602133" y="0"/>
                </a:cubicBezTo>
                <a:cubicBezTo>
                  <a:pt x="934682" y="0"/>
                  <a:pt x="1204266" y="269584"/>
                  <a:pt x="1204266" y="602133"/>
                </a:cubicBezTo>
                <a:close/>
              </a:path>
            </a:pathLst>
          </a:custGeom>
          <a:solidFill>
            <a:schemeClr val="phClr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dirty="0" lang="zh-CN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D149376-D26F-E89F-4E06-47BE0D697A16}"/>
              </a:ext>
            </a:extLst>
          </p:cNvPr>
          <p:cNvSpPr/>
          <p:nvPr/>
        </p:nvSpPr>
        <p:spPr>
          <a:xfrm rot="3724691" flipV="1" flipH="1">
            <a:off x="10146863" y="-644380"/>
            <a:ext cx="1437414" cy="3273348"/>
          </a:xfrm>
          <a:custGeom>
            <a:avLst/>
            <a:gdLst>
              <a:gd name="connsiteX0" fmla="*/ 1437413 w 1437414"/>
              <a:gd name="connsiteY0" fmla="*/ 2399606 h 3273348"/>
              <a:gd name="connsiteX1" fmla="*/ 974364 w 1437414"/>
              <a:gd name="connsiteY1" fmla="*/ 3273348 h 3273348"/>
              <a:gd name="connsiteX2" fmla="*/ 0 w 1437414"/>
              <a:gd name="connsiteY2" fmla="*/ 2756973 h 3273348"/>
              <a:gd name="connsiteX3" fmla="*/ 0 w 1437414"/>
              <a:gd name="connsiteY3" fmla="*/ 718707 h 3273348"/>
              <a:gd name="connsiteX4" fmla="*/ 718707 w 1437414"/>
              <a:gd name="connsiteY4" fmla="*/ 0 h 3273348"/>
              <a:gd name="connsiteX5" fmla="*/ 1437414 w 1437414"/>
              <a:gd name="connsiteY5" fmla="*/ 718707 h 327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h="3273348" w="1437414">
                <a:moveTo>
                  <a:pt x="1437413" y="2399606"/>
                </a:moveTo>
                <a:lnTo>
                  <a:pt x="974364" y="3273348"/>
                </a:lnTo>
                <a:lnTo>
                  <a:pt x="0" y="2756973"/>
                </a:lnTo>
                <a:lnTo>
                  <a:pt x="0" y="718707"/>
                </a:lnTo>
                <a:cubicBezTo>
                  <a:pt x="0" y="321776"/>
                  <a:pt x="321776" y="0"/>
                  <a:pt x="718707" y="0"/>
                </a:cubicBezTo>
                <a:cubicBezTo>
                  <a:pt x="1115638" y="0"/>
                  <a:pt x="1437414" y="321776"/>
                  <a:pt x="1437414" y="718707"/>
                </a:cubicBezTo>
                <a:close/>
              </a:path>
            </a:pathLst>
          </a:custGeom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7699CB3-940B-8393-B49D-614528A50828}"/>
              </a:ext>
            </a:extLst>
          </p:cNvPr>
          <p:cNvSpPr/>
          <p:nvPr/>
        </p:nvSpPr>
        <p:spPr>
          <a:xfrm rot="3724691" flipV="1" flipH="1">
            <a:off x="10904749" y="248499"/>
            <a:ext cx="1265306" cy="2152246"/>
          </a:xfrm>
          <a:custGeom>
            <a:avLst/>
            <a:gdLst>
              <a:gd name="connsiteX0" fmla="*/ 1265306 w 1265306"/>
              <a:gd name="connsiteY0" fmla="*/ 2152246 h 2152246"/>
              <a:gd name="connsiteX1" fmla="*/ 0 w 1265306"/>
              <a:gd name="connsiteY1" fmla="*/ 1481684 h 2152246"/>
              <a:gd name="connsiteX2" fmla="*/ 0 w 1265306"/>
              <a:gd name="connsiteY2" fmla="*/ 632653 h 2152246"/>
              <a:gd name="connsiteX3" fmla="*/ 632653 w 1265306"/>
              <a:gd name="connsiteY3" fmla="*/ 0 h 2152246"/>
              <a:gd name="connsiteX4" fmla="*/ 1265306 w 1265306"/>
              <a:gd name="connsiteY4" fmla="*/ 632653 h 215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h="2152246" w="1265306">
                <a:moveTo>
                  <a:pt x="1265306" y="2152246"/>
                </a:moveTo>
                <a:lnTo>
                  <a:pt x="0" y="1481684"/>
                </a:lnTo>
                <a:lnTo>
                  <a:pt x="0" y="632653"/>
                </a:lnTo>
                <a:cubicBezTo>
                  <a:pt x="0" y="283248"/>
                  <a:pt x="283248" y="0"/>
                  <a:pt x="632653" y="0"/>
                </a:cubicBezTo>
                <a:cubicBezTo>
                  <a:pt x="982058" y="0"/>
                  <a:pt x="1265306" y="283248"/>
                  <a:pt x="1265306" y="632653"/>
                </a:cubicBezTo>
                <a:close/>
              </a:path>
            </a:pathLst>
          </a:custGeom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E91A4A1-38CB-B76E-7EA7-B91B91E97093}"/>
              </a:ext>
            </a:extLst>
          </p:cNvPr>
          <p:cNvSpPr/>
          <p:nvPr/>
        </p:nvSpPr>
        <p:spPr>
          <a:xfrm rot="3724691" flipV="1" flipH="1">
            <a:off x="11046803" y="321061"/>
            <a:ext cx="1060074" cy="1954209"/>
          </a:xfrm>
          <a:custGeom>
            <a:avLst/>
            <a:gdLst>
              <a:gd name="connsiteX0" fmla="*/ 1060073 w 1060074"/>
              <a:gd name="connsiteY0" fmla="*/ 1954209 h 1954209"/>
              <a:gd name="connsiteX1" fmla="*/ 0 w 1060074"/>
              <a:gd name="connsiteY1" fmla="*/ 1392412 h 1954209"/>
              <a:gd name="connsiteX2" fmla="*/ 0 w 1060074"/>
              <a:gd name="connsiteY2" fmla="*/ 530037 h 1954209"/>
              <a:gd name="connsiteX3" fmla="*/ 530037 w 1060074"/>
              <a:gd name="connsiteY3" fmla="*/ 0 h 1954209"/>
              <a:gd name="connsiteX4" fmla="*/ 1060074 w 1060074"/>
              <a:gd name="connsiteY4" fmla="*/ 530037 h 195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h="1954209" w="1060074">
                <a:moveTo>
                  <a:pt x="1060073" y="1954209"/>
                </a:moveTo>
                <a:lnTo>
                  <a:pt x="0" y="1392412"/>
                </a:lnTo>
                <a:lnTo>
                  <a:pt x="0" y="530037"/>
                </a:lnTo>
                <a:cubicBezTo>
                  <a:pt x="0" y="237306"/>
                  <a:pt x="237306" y="0"/>
                  <a:pt x="530037" y="0"/>
                </a:cubicBezTo>
                <a:cubicBezTo>
                  <a:pt x="822768" y="0"/>
                  <a:pt x="1060074" y="237306"/>
                  <a:pt x="1060074" y="530037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scaled="0"/>
            <a:path path="circle">
              <a:fillToRect r="100000" b="100000"/>
            </a:path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30E1ACC-F894-91D9-86E3-91F11E986C21}"/>
              </a:ext>
            </a:extLst>
          </p:cNvPr>
          <p:cNvSpPr/>
          <p:nvPr/>
        </p:nvSpPr>
        <p:spPr>
          <a:xfrm rot="3565159">
            <a:off x="10044894" y="-791171"/>
            <a:ext cx="494046" cy="2355246"/>
          </a:xfrm>
          <a:custGeom>
            <a:avLst/>
            <a:gdLst>
              <a:gd name="connsiteX0" fmla="*/ 0 w 494046"/>
              <a:gd name="connsiteY0" fmla="*/ 836030 h 2355246"/>
              <a:gd name="connsiteX1" fmla="*/ 494046 w 494046"/>
              <a:gd name="connsiteY1" fmla="*/ 0 h 2355246"/>
              <a:gd name="connsiteX2" fmla="*/ 494046 w 494046"/>
              <a:gd name="connsiteY2" fmla="*/ 2108223 h 2355246"/>
              <a:gd name="connsiteX3" fmla="*/ 247023 w 494046"/>
              <a:gd name="connsiteY3" fmla="*/ 2355246 h 2355246"/>
              <a:gd name="connsiteX4" fmla="*/ 0 w 494046"/>
              <a:gd name="connsiteY4" fmla="*/ 2108223 h 235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h="2355246" w="494046">
                <a:moveTo>
                  <a:pt x="0" y="836030"/>
                </a:moveTo>
                <a:lnTo>
                  <a:pt x="494046" y="0"/>
                </a:lnTo>
                <a:lnTo>
                  <a:pt x="494046" y="2108223"/>
                </a:lnTo>
                <a:cubicBezTo>
                  <a:pt x="494046" y="2244650"/>
                  <a:pt x="383450" y="2355246"/>
                  <a:pt x="247023" y="2355246"/>
                </a:cubicBezTo>
                <a:cubicBezTo>
                  <a:pt x="110596" y="2355246"/>
                  <a:pt x="0" y="2244650"/>
                  <a:pt x="0" y="2108223"/>
                </a:cubicBezTo>
                <a:close/>
              </a:path>
            </a:pathLst>
          </a:custGeom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DBA33B2-980C-4649-6DBF-902FF0CBB394}"/>
              </a:ext>
            </a:extLst>
          </p:cNvPr>
          <p:cNvSpPr/>
          <p:nvPr/>
        </p:nvSpPr>
        <p:spPr>
          <a:xfrm rot="3565159">
            <a:off x="10071536" y="-728594"/>
            <a:ext cx="413912" cy="2240910"/>
          </a:xfrm>
          <a:custGeom>
            <a:avLst/>
            <a:gdLst>
              <a:gd name="connsiteX0" fmla="*/ 0 w 413912"/>
              <a:gd name="connsiteY0" fmla="*/ 700426 h 2240910"/>
              <a:gd name="connsiteX1" fmla="*/ 413912 w 413912"/>
              <a:gd name="connsiteY1" fmla="*/ 0 h 2240910"/>
              <a:gd name="connsiteX2" fmla="*/ 413912 w 413912"/>
              <a:gd name="connsiteY2" fmla="*/ 2033954 h 2240910"/>
              <a:gd name="connsiteX3" fmla="*/ 206956 w 413912"/>
              <a:gd name="connsiteY3" fmla="*/ 2240910 h 2240910"/>
              <a:gd name="connsiteX4" fmla="*/ 0 w 413912"/>
              <a:gd name="connsiteY4" fmla="*/ 2033954 h 224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h="2240910" w="413912">
                <a:moveTo>
                  <a:pt x="0" y="700426"/>
                </a:moveTo>
                <a:lnTo>
                  <a:pt x="413912" y="0"/>
                </a:lnTo>
                <a:lnTo>
                  <a:pt x="413912" y="2033954"/>
                </a:lnTo>
                <a:cubicBezTo>
                  <a:pt x="413912" y="2148253"/>
                  <a:pt x="321255" y="2240910"/>
                  <a:pt x="206956" y="2240910"/>
                </a:cubicBezTo>
                <a:cubicBezTo>
                  <a:pt x="92657" y="2240910"/>
                  <a:pt x="0" y="2148253"/>
                  <a:pt x="0" y="2033954"/>
                </a:cubicBezTo>
                <a:close/>
              </a:path>
            </a:pathLst>
          </a:custGeom>
          <a:gradFill>
            <a:gsLst>
              <a:gs pos="2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scaled="0"/>
            <a:path path="circle">
              <a:fillToRect r="100000" b="100000"/>
            </a:path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40ABB67-41EB-256C-565D-C2AFA27D8CA6}"/>
              </a:ext>
            </a:extLst>
          </p:cNvPr>
          <p:cNvSpPr/>
          <p:nvPr/>
        </p:nvSpPr>
        <p:spPr>
          <a:xfrm rot="3565159">
            <a:off x="-83173" y="285064"/>
            <a:ext cx="649358" cy="963133"/>
          </a:xfrm>
          <a:custGeom>
            <a:avLst/>
            <a:gdLst>
              <a:gd name="connsiteX0" fmla="*/ 55450 w 649358"/>
              <a:gd name="connsiteY0" fmla="*/ 143148 h 963133"/>
              <a:gd name="connsiteX1" fmla="*/ 324679 w 649358"/>
              <a:gd name="connsiteY1" fmla="*/ 0 h 963133"/>
              <a:gd name="connsiteX2" fmla="*/ 649358 w 649358"/>
              <a:gd name="connsiteY2" fmla="*/ 324679 h 963133"/>
              <a:gd name="connsiteX3" fmla="*/ 649358 w 649358"/>
              <a:gd name="connsiteY3" fmla="*/ 963133 h 963133"/>
              <a:gd name="connsiteX4" fmla="*/ 0 w 649358"/>
              <a:gd name="connsiteY4" fmla="*/ 579399 h 963133"/>
              <a:gd name="connsiteX5" fmla="*/ 0 w 649358"/>
              <a:gd name="connsiteY5" fmla="*/ 324679 h 963133"/>
              <a:gd name="connsiteX6" fmla="*/ 55450 w 649358"/>
              <a:gd name="connsiteY6" fmla="*/ 143148 h 96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h="963133" w="649358">
                <a:moveTo>
                  <a:pt x="55450" y="143148"/>
                </a:moveTo>
                <a:cubicBezTo>
                  <a:pt x="113798" y="56783"/>
                  <a:pt x="212607" y="0"/>
                  <a:pt x="324679" y="0"/>
                </a:cubicBezTo>
                <a:cubicBezTo>
                  <a:pt x="503994" y="0"/>
                  <a:pt x="649358" y="145364"/>
                  <a:pt x="649358" y="324679"/>
                </a:cubicBezTo>
                <a:lnTo>
                  <a:pt x="649358" y="963133"/>
                </a:lnTo>
                <a:lnTo>
                  <a:pt x="0" y="579399"/>
                </a:lnTo>
                <a:lnTo>
                  <a:pt x="0" y="324679"/>
                </a:lnTo>
                <a:cubicBezTo>
                  <a:pt x="0" y="257436"/>
                  <a:pt x="20442" y="194967"/>
                  <a:pt x="55450" y="143148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scaled="0"/>
            <a:path path="circle">
              <a:fillToRect r="100000" b="100000"/>
            </a:path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altLang="en-US" lang="zh-CN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78998B4-E3D0-4C02-C037-CEC2582D2319}"/>
              </a:ext>
            </a:extLst>
          </p:cNvPr>
          <p:cNvCxnSpPr/>
          <p:nvPr/>
        </p:nvCxnSpPr>
        <p:spPr>
          <a:xfrm>
            <a:off x="650353" y="6581001"/>
            <a:ext cx="108585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35266490"/>
      </p:ext>
    </p:extLst>
  </p:cSld>
  <p:clrMapOvr>
    <a:masterClrMapping/>
  </p:clrMapOvr>
</p:sld>
</file>

<file path=ppt/slides/slide2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30">
            <a:extLst>
              <a:ext uri="{FF2B5EF4-FFF2-40B4-BE49-F238E27FC236}">
                <a16:creationId xmlns:a16="http://schemas.microsoft.com/office/drawing/2014/main" id="{2F40F972-9E91-EFE5-213A-CE320E3BC480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广播体操</a:t>
            </a:r>
            <a:endParaRPr dirty="0"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FC7CA97-8F19-9C3E-6060-15E31BE326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56" y="2735100"/>
            <a:ext cx="4803994" cy="34128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E673662-80FE-DE76-85E7-B2DAF0B53B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00" y="1028700"/>
            <a:ext cx="4802400" cy="34128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4A559F27-A951-C7F4-79ED-B3CC087D514D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成果展示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BCD6BAA-6F98-DA2B-464F-95658E2D3A94}"/>
              </a:ext>
            </a:extLst>
          </p:cNvPr>
          <p:cNvSpPr/>
          <p:nvPr/>
        </p:nvSpPr>
        <p:spPr>
          <a:xfrm>
            <a:off x="1498305" y="1765603"/>
            <a:ext cx="397719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大家在操场上一起做着广播体操，展示着青春的美好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40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04.</a:t>
            </a:r>
            <a:r>
              <a:rPr altLang="en-US" dirty="0" lang="zh-CN"/>
              <a:t>课间活动</a:t>
            </a:r>
            <a:endParaRPr dirty="0" lang="en-US"/>
          </a:p>
        </p:txBody>
      </p:sp>
      <p:sp>
        <p:nvSpPr>
          <p:cNvPr id="25" name="文本占位符 24"/>
          <p:cNvSpPr/>
          <p:nvPr>
            <p:ph type="body" idx="1"/>
          </p:nvPr>
        </p:nvSpPr>
        <p:spPr/>
        <p:txBody>
          <a:bodyPr/>
          <a:lstStyle/>
          <a:p>
            <a:pPr lvl="0"/>
            <a:r>
              <a:rPr altLang="en-US" dirty="0" lang="zh-CN"/>
              <a:t>活动内容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327212"/>
      </p:ext>
    </p:extLst>
  </p:cSld>
  <p:clrMapOvr>
    <a:masterClrMapping/>
  </p:clrMapOvr>
</p:sld>
</file>

<file path=ppt/slides/slide2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标题 60"/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课间活动</a:t>
            </a:r>
            <a:endParaRPr dirty="0"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D2E00D2-376C-EB38-F464-1080B72FF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04" y="1028700"/>
            <a:ext cx="4803996" cy="3412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F4ABBA-204A-F018-5005-FE6F7C32ACD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54" y="2735100"/>
            <a:ext cx="4803996" cy="34128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72392A2-EB1B-793E-CB4F-9005554977EE}"/>
              </a:ext>
            </a:extLst>
          </p:cNvPr>
          <p:cNvSpPr/>
          <p:nvPr/>
        </p:nvSpPr>
        <p:spPr>
          <a:xfrm>
            <a:off x="1446040" y="1558734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sz="2400"/>
              <a:t>集体听课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D9E4C2-9B68-5CB4-AC41-BC0726040F96}"/>
              </a:ext>
            </a:extLst>
          </p:cNvPr>
          <p:cNvSpPr/>
          <p:nvPr/>
        </p:nvSpPr>
        <p:spPr>
          <a:xfrm>
            <a:off x="6875290" y="4720664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sz="2400"/>
              <a:t>王老师在评课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60">
            <a:extLst>
              <a:ext uri="{FF2B5EF4-FFF2-40B4-BE49-F238E27FC236}">
                <a16:creationId xmlns:a16="http://schemas.microsoft.com/office/drawing/2014/main" id="{CD9A8827-E3E2-53C1-ECF7-0FD5A5AEFE16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课间活动</a:t>
            </a:r>
            <a:endParaRPr dirty="0"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51BE67-F244-2BEB-5917-644FFDC0CA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62" y="1028700"/>
            <a:ext cx="4786238" cy="3412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BC7231-046F-5EB0-1DB9-DA32BCD996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12" y="2735100"/>
            <a:ext cx="4786238" cy="341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AB669E9-1A61-FB40-6925-02EDCE83535B}"/>
              </a:ext>
            </a:extLst>
          </p:cNvPr>
          <p:cNvSpPr/>
          <p:nvPr/>
        </p:nvSpPr>
        <p:spPr>
          <a:xfrm>
            <a:off x="1303412" y="1873366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/>
              <a:t>实习老师组织同学们观看体育赛事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F5CC6E-22E2-6062-CCAE-1AA34E874A26}"/>
              </a:ext>
            </a:extLst>
          </p:cNvPr>
          <p:cNvSpPr/>
          <p:nvPr/>
        </p:nvSpPr>
        <p:spPr>
          <a:xfrm>
            <a:off x="7035676" y="4754695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/>
              <a:t>实习老师带领着学生们做游戏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6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05.</a:t>
            </a:r>
            <a:r>
              <a:rPr altLang="en-US" dirty="0" lang="zh-CN"/>
              <a:t>课堂活动</a:t>
            </a:r>
            <a:endParaRPr dirty="0" lang="en-US"/>
          </a:p>
        </p:txBody>
      </p:sp>
      <p:sp>
        <p:nvSpPr>
          <p:cNvPr id="25" name="文本占位符 24"/>
          <p:cNvSpPr/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altLang="en-US" dirty="0" lang="zh-CN"/>
              <a:t>活动展示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967031"/>
      </p:ext>
    </p:extLst>
  </p:cSld>
  <p:clrMapOvr>
    <a:masterClrMapping/>
  </p:clrMapOvr>
</p:sld>
</file>

<file path=ppt/slides/slide2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60">
            <a:extLst>
              <a:ext uri="{FF2B5EF4-FFF2-40B4-BE49-F238E27FC236}">
                <a16:creationId xmlns:a16="http://schemas.microsoft.com/office/drawing/2014/main" id="{D7B7B27A-AAB0-FCFF-570F-5DB8188CB102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课堂活动</a:t>
            </a:r>
            <a:endParaRPr dirty="0"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D4C5F6A-91FE-B6A6-2E4E-4503CA4B89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84" y="1028700"/>
            <a:ext cx="4795116" cy="3412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852C5B1-AFC3-6CA0-EC03-FB417D0CBE7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34" y="2735100"/>
            <a:ext cx="4795116" cy="34128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E9A0AB4-7276-FD91-4447-3F4E3D49A8CC}"/>
              </a:ext>
            </a:extLst>
          </p:cNvPr>
          <p:cNvSpPr/>
          <p:nvPr/>
        </p:nvSpPr>
        <p:spPr>
          <a:xfrm>
            <a:off x="1446040" y="1558734"/>
            <a:ext cx="448322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老师带领着同学们做课堂开始前的热身活动，避免运动过程中造成拉伤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9D82D6D-16D9-7A02-441F-F441D88826E9}"/>
              </a:ext>
            </a:extLst>
          </p:cNvPr>
          <p:cNvSpPr/>
          <p:nvPr/>
        </p:nvSpPr>
        <p:spPr>
          <a:xfrm>
            <a:off x="6879730" y="4747297"/>
            <a:ext cx="448322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老师跟同学们讲解着排球的要领，注意事项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3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A587152-DCA7-40D4-679D-534F34B713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06" y="1028700"/>
            <a:ext cx="4803994" cy="3412800"/>
          </a:xfrm>
          <a:prstGeom prst="rect">
            <a:avLst/>
          </a:prstGeom>
        </p:spPr>
      </p:pic>
      <p:sp>
        <p:nvSpPr>
          <p:cNvPr id="11" name="标题 60">
            <a:extLst>
              <a:ext uri="{FF2B5EF4-FFF2-40B4-BE49-F238E27FC236}">
                <a16:creationId xmlns:a16="http://schemas.microsoft.com/office/drawing/2014/main" id="{A2F95C12-88A6-7DCE-5C0A-C4E0142C2E82}"/>
              </a:ext>
            </a:extLst>
          </p:cNvPr>
          <p:cNvSpPr/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pPr lvl="0"/>
            <a:r>
              <a:rPr altLang="en-US" dirty="0" lang="zh-CN"/>
              <a:t>课堂活动</a:t>
            </a:r>
            <a:endParaRPr dirty="0"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5C766FC-57DD-BA24-443E-29967E4A2D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55" y="2735100"/>
            <a:ext cx="4803995" cy="3412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63B0723-BC31-A5EE-C97F-E12B3C15E475}"/>
              </a:ext>
            </a:extLst>
          </p:cNvPr>
          <p:cNvSpPr/>
          <p:nvPr/>
        </p:nvSpPr>
        <p:spPr>
          <a:xfrm>
            <a:off x="1446040" y="1697234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老师和同学做示范，为同学们讲解要点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BFA91A3-BC94-70FC-3953-4A37FE211198}"/>
              </a:ext>
            </a:extLst>
          </p:cNvPr>
          <p:cNvSpPr/>
          <p:nvPr/>
        </p:nvSpPr>
        <p:spPr>
          <a:xfrm>
            <a:off x="6879730" y="4747297"/>
            <a:ext cx="4483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/>
              <a:t>同学们有序的进行训练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3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7ABEA-FFD3-B457-F480-3E9FF17F6BF3}"/>
              </a:ext>
            </a:extLst>
          </p:cNvPr>
          <p:cNvSpPr/>
          <p:nvPr>
            <p:ph type="title"/>
          </p:nvPr>
        </p:nvSpPr>
        <p:spPr>
          <a:xfrm>
            <a:off x="666750" y="2257735"/>
            <a:ext cx="10858500" cy="1685581"/>
          </a:xfrm>
        </p:spPr>
        <p:txBody>
          <a:bodyPr>
            <a:normAutofit fontScale="90000"/>
          </a:bodyPr>
          <a:lstStyle/>
          <a:p>
            <a:pPr algn="ctr"/>
            <a:r>
              <a:rPr altLang="en-US" dirty="0" lang="zh-CN" sz="6000"/>
              <a:t>邵阳一中实习简报</a:t>
            </a:r>
            <a:br>
              <a:rPr altLang="zh-CN" dirty="0" lang="en-US" sz="6000"/>
            </a:br>
            <a:r>
              <a:rPr altLang="en-US" dirty="0" lang="zh-CN" sz="6000"/>
              <a:t>汇报完毕</a:t>
            </a:r>
          </a:p>
        </p:txBody>
      </p:sp>
      <p:sp>
        <p:nvSpPr>
          <p:cNvPr id="3" name="副标题 8">
            <a:extLst>
              <a:ext uri="{FF2B5EF4-FFF2-40B4-BE49-F238E27FC236}">
                <a16:creationId xmlns:a16="http://schemas.microsoft.com/office/drawing/2014/main" id="{F4E559AA-40FA-80ED-C41B-E6B98F7E5F3E}"/>
              </a:ext>
            </a:extLst>
          </p:cNvPr>
          <p:cNvSpPr/>
          <p:nvPr/>
        </p:nvSpPr>
        <p:spPr>
          <a:xfrm>
            <a:off x="6096000" y="4298350"/>
            <a:ext cx="3902075" cy="519112"/>
          </a:xfrm>
          <a:prstGeom prst="roundRect">
            <a:avLst>
              <a:gd name="adj" fmla="val 34345"/>
            </a:avLst>
          </a:prstGeom>
          <a:gradFill>
            <a:gsLst>
              <a:gs pos="1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scaled="0"/>
            <a:path path="circle">
              <a:fillToRect r="100000" b="100000"/>
            </a:path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/>
            <a:r>
              <a:rPr altLang="en-US" dirty="0" lang="zh-CN"/>
              <a:t>汇报人：张琳旋</a:t>
            </a:r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2251344709"/>
      </p:ext>
    </p:extLst>
  </p:cSld>
  <p:clrMapOvr>
    <a:masterClrMapping/>
  </p:clrMapOvr>
</p:sld>
</file>

<file path=ppt/slides/slide2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Thank You</a:t>
            </a:r>
            <a:endParaRPr dirty="0" lang="en-US"/>
          </a:p>
        </p:txBody>
      </p:sp>
      <p:sp>
        <p:nvSpPr>
          <p:cNvPr id="2" name="文本占位符 1"/>
          <p:cNvSpPr/>
          <p:nvPr>
            <p:ph type="body" idx="13"/>
          </p:nvPr>
        </p:nvSpPr>
        <p:spPr/>
        <p:txBody>
          <a:bodyPr/>
          <a:lstStyle/>
          <a:p>
            <a:pPr lvl="0"/>
            <a:r>
              <a:rPr lang="en-US"/>
              <a:t>Presenter name</a:t>
            </a:r>
          </a:p>
        </p:txBody>
      </p:sp>
      <p:sp>
        <p:nvSpPr>
          <p:cNvPr id="3" name="文本占位符 2"/>
          <p:cNvSpPr/>
          <p:nvPr>
            <p:ph type="body" idx="14"/>
          </p:nvPr>
        </p:nvSpPr>
        <p:spPr/>
        <p:txBody>
          <a:bodyPr/>
          <a:lstStyle/>
          <a:p>
            <a:pPr lvl="0"/>
            <a:r>
              <a:rPr altLang="zh-CN" lang="en-US"/>
              <a:t>www.officeplus.cn</a:t>
            </a:r>
            <a:endParaRPr altLang="zh-CN"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195773"/>
      </p:ext>
    </p:extLst>
  </p:cSld>
  <p:clrMapOvr>
    <a:masterClrMapping/>
  </p:clrMapOvr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01.</a:t>
            </a:r>
            <a:r>
              <a:rPr altLang="en-US" dirty="0" lang="zh-CN"/>
              <a:t>运动会</a:t>
            </a:r>
            <a:endParaRPr dirty="0" lang="en-US"/>
          </a:p>
        </p:txBody>
      </p:sp>
      <p:sp>
        <p:nvSpPr>
          <p:cNvPr id="25" name="文本占位符 24"/>
          <p:cNvSpPr/>
          <p:nvPr>
            <p:ph type="body" idx="1"/>
          </p:nvPr>
        </p:nvSpPr>
        <p:spPr/>
        <p:txBody>
          <a:bodyPr/>
          <a:lstStyle/>
          <a:p>
            <a:pPr lvl="0"/>
            <a:r>
              <a:rPr altLang="en-US" dirty="0" lang="zh-CN"/>
              <a:t>运动会现场展示</a:t>
            </a:r>
            <a:endParaRPr dirty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555597"/>
      </p:ext>
    </p:extLst>
  </p:cSld>
  <p:clrMapOvr>
    <a:masterClrMapping/>
  </p:clrMapOvr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lstStyle/>
          <a:p>
            <a:pPr lvl="0"/>
            <a:r>
              <a:rPr altLang="zh-CN" dirty="0" lang="en-US"/>
              <a:t>01.</a:t>
            </a:r>
            <a:r>
              <a:rPr altLang="en-US" dirty="0" lang="zh-CN"/>
              <a:t>运动会</a:t>
            </a:r>
            <a:endParaRPr dirty="0"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CB968D-AD18-2141-591C-BF20AEFCFA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00" y="1028700"/>
            <a:ext cx="4791600" cy="3404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BCC7D6-7A9F-C71F-BCB7-156EB1D555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59" y="2730869"/>
            <a:ext cx="4790983" cy="341346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0F43235-0BC5-7312-B143-7BCFFE7AA426}"/>
              </a:ext>
            </a:extLst>
          </p:cNvPr>
          <p:cNvSpPr/>
          <p:nvPr/>
        </p:nvSpPr>
        <p:spPr>
          <a:xfrm>
            <a:off x="1298359" y="2293030"/>
            <a:ext cx="487088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运动会开始啦！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A0DDBC7-D536-FE6B-F3BD-CA4F82334D7E}"/>
              </a:ext>
            </a:extLst>
          </p:cNvPr>
          <p:cNvSpPr/>
          <p:nvPr/>
        </p:nvSpPr>
        <p:spPr>
          <a:xfrm>
            <a:off x="8096435" y="4669654"/>
            <a:ext cx="308055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开幕式进行中</a:t>
            </a:r>
            <a:r>
              <a:rPr altLang="zh-CN" dirty="0" lang="en-US"/>
              <a:t>……</a:t>
            </a:r>
            <a:endParaRPr altLang="en-US" dirty="0" lang="zh-CN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E9787A-47E7-5BA8-9A81-BB2416E2ADE9}"/>
              </a:ext>
            </a:extLst>
          </p:cNvPr>
          <p:cNvSpPr/>
          <p:nvPr/>
        </p:nvSpPr>
        <p:spPr>
          <a:xfrm>
            <a:off x="1298359" y="1199200"/>
            <a:ext cx="4722921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为了提升同学们的个人身体素质，强健体魄，学校举办了运动会。不仅丰富了同学们的业余生活，也活跃了校园氛围。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9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>
            <a:extLst>
              <a:ext uri="{FF2B5EF4-FFF2-40B4-BE49-F238E27FC236}">
                <a16:creationId xmlns:a16="http://schemas.microsoft.com/office/drawing/2014/main" id="{783A406A-4FCD-D88A-338B-F7C9D56C8161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7E853D-90DD-10AB-4C6C-AF404BC292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26" y="1028700"/>
            <a:ext cx="4814454" cy="3405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F82462A-AE4C-DA22-2191-494DD2ADDE7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46" y="2731500"/>
            <a:ext cx="4814454" cy="34056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C649E6D-981D-905D-3597-4A5E92926744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班级入场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DF1CDD-6EA2-43EC-6F2F-184DD0FFB951}"/>
              </a:ext>
            </a:extLst>
          </p:cNvPr>
          <p:cNvSpPr/>
          <p:nvPr/>
        </p:nvSpPr>
        <p:spPr>
          <a:xfrm>
            <a:off x="1349406" y="1775534"/>
            <a:ext cx="474659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同学们展示着各自班级的特色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7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4">
            <a:extLst>
              <a:ext uri="{FF2B5EF4-FFF2-40B4-BE49-F238E27FC236}">
                <a16:creationId xmlns:a16="http://schemas.microsoft.com/office/drawing/2014/main" id="{8C666DA1-8870-34DF-6004-E2D40A993FE0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D31F434-55C2-06B7-86FD-E87F6A4083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35" y="1028700"/>
            <a:ext cx="4824000" cy="34090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933B953-8670-E0ED-6834-68FC9D91F6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" y="2733212"/>
            <a:ext cx="4824000" cy="33840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DB75093-D6AA-658F-02FF-AAA79DB7F999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班级入场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86171EA-EC69-55C3-9D1F-C7EE0F4FDD8E}"/>
              </a:ext>
            </a:extLst>
          </p:cNvPr>
          <p:cNvSpPr/>
          <p:nvPr/>
        </p:nvSpPr>
        <p:spPr>
          <a:xfrm>
            <a:off x="1349406" y="1775534"/>
            <a:ext cx="474659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各个班级都非常的有特色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2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4">
            <a:extLst>
              <a:ext uri="{FF2B5EF4-FFF2-40B4-BE49-F238E27FC236}">
                <a16:creationId xmlns:a16="http://schemas.microsoft.com/office/drawing/2014/main" id="{9CF11C78-89DC-99DE-C0B1-08D8F289A895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DE138FA-CB65-F722-A150-A64C494730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22" y="1028700"/>
            <a:ext cx="4796902" cy="34128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8EA665D-B7A7-7D6C-FA3E-B7FEFCB1B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98" y="2735100"/>
            <a:ext cx="4796902" cy="34128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50F1EF9-9323-095F-D87B-EDB6A7CD2770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班级入场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BC971C2-DFEC-2079-7C89-9269637C32FD}"/>
              </a:ext>
            </a:extLst>
          </p:cNvPr>
          <p:cNvSpPr/>
          <p:nvPr/>
        </p:nvSpPr>
        <p:spPr>
          <a:xfrm>
            <a:off x="1299098" y="1775534"/>
            <a:ext cx="474659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他们自信的展示着属于他们年纪的特点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08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EA98618-5598-2CA0-47BF-421CBE4F6211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CB2D45-EDF0-0BEB-3D7B-3F007D32AF47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班级入场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F7CAD0-C38C-B30C-9E5D-6C19F7D13C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5" y="1028700"/>
            <a:ext cx="4787139" cy="3412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C8BDB44-97E1-1ED6-8EBB-24054868EC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61" y="2735100"/>
            <a:ext cx="4787139" cy="341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B825AA6-5196-E53F-F390-89394011E076}"/>
              </a:ext>
            </a:extLst>
          </p:cNvPr>
          <p:cNvSpPr/>
          <p:nvPr/>
        </p:nvSpPr>
        <p:spPr>
          <a:xfrm>
            <a:off x="1349406" y="1775534"/>
            <a:ext cx="474659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青春洋溢在操场上，期待他们的精彩表现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3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4">
            <a:extLst>
              <a:ext uri="{FF2B5EF4-FFF2-40B4-BE49-F238E27FC236}">
                <a16:creationId xmlns:a16="http://schemas.microsoft.com/office/drawing/2014/main" id="{A843D991-ACBE-AB82-05D4-B76948D60D92}"/>
              </a:ext>
            </a:extLst>
          </p:cNvPr>
          <p:cNvSpPr/>
          <p:nvPr/>
        </p:nvSpPr>
        <p:spPr>
          <a:xfrm>
            <a:off x="830556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/>
            <a:r>
              <a:rPr altLang="en-US" dirty="0" lang="zh-CN"/>
              <a:t>运动会</a:t>
            </a:r>
            <a:endParaRPr altLang="zh-CN" dirty="0"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25FB692-1D59-39E7-4F6F-F5A37B6F0D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79" y="2827208"/>
            <a:ext cx="4802821" cy="34128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B7C390E-B7FF-3512-3DAA-BC010A76F2DD}"/>
              </a:ext>
            </a:extLst>
          </p:cNvPr>
          <p:cNvSpPr/>
          <p:nvPr/>
        </p:nvSpPr>
        <p:spPr>
          <a:xfrm>
            <a:off x="1211366" y="1120808"/>
            <a:ext cx="33153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altLang="en-US" dirty="0" lang="zh-CN" b="1" sz="2400">
                <a:cs typeface="+mj-cs"/>
                <a:ea/>
                <a:latin typeface="Arial"/>
              </a:rPr>
              <a:t>比赛现场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32A4E2A-4422-6A36-12EA-0E6C80670E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99" y="1120808"/>
            <a:ext cx="4802821" cy="34128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6F4447C3-DF99-5677-F0FA-07B61E4B4DE7}"/>
              </a:ext>
            </a:extLst>
          </p:cNvPr>
          <p:cNvSpPr/>
          <p:nvPr/>
        </p:nvSpPr>
        <p:spPr>
          <a:xfrm>
            <a:off x="1349406" y="1674581"/>
            <a:ext cx="474659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/>
            <a:r>
              <a:rPr altLang="en-US" dirty="0" lang="zh-CN"/>
              <a:t>实心球的比赛现场，大家非常积极紧张的准备着</a:t>
            </a:r>
            <a:r>
              <a:rPr altLang="zh-CN" dirty="0" lang="en-US"/>
              <a:t>….</a:t>
            </a:r>
            <a:endParaRPr altLang="en-US" dirty="0" lang="zh-CN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FA98DB0-52F3-F708-AD30-F839747EE0EE}"/>
              </a:ext>
            </a:extLst>
          </p:cNvPr>
          <p:cNvSpPr/>
          <p:nvPr/>
        </p:nvSpPr>
        <p:spPr>
          <a:xfrm>
            <a:off x="7466120" y="4838330"/>
            <a:ext cx="343270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 b="1"/>
              <a:t>男生组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7A6B41-9D31-0986-3F93-D499DC66D2FF}"/>
              </a:ext>
            </a:extLst>
          </p:cNvPr>
          <p:cNvSpPr/>
          <p:nvPr/>
        </p:nvSpPr>
        <p:spPr>
          <a:xfrm>
            <a:off x="1978238" y="2389394"/>
            <a:ext cx="343270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altLang="en-US" dirty="0" lang="zh-CN" b="1"/>
              <a:t>女生组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3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IMAGE" val="79168830-2611-7167-7007-2de4cdd01c6e.jpg"/>
  <p:tag name="OFFICEPLUS.IMAGEPOSITION" val="right-middle"/>
  <p:tag name="OFFICEPLUS.THEME" val="79168830-2611-7167-7007-2de4cdd01c6e-5_133357014648508532.pptx"/>
  <p:tag name="OFFICEPLUS.OUTLINE" val="258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a9331749-dd6e-4d9f-998e-c98337eff189.pptx"/>
  <p:tag name="OFFICEPLUS.TAG" val="bd142c3d-b2ac-49d2-945d-a40ea7d68a02"/>
  <p:tag name="OFFICEPLUS.OUTLINECONTENT" val="4327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c495988-2625-4324-b26d-c64ec700cece.pptx"/>
  <p:tag name="OFFICEPLUS.TAG" val="bd142c3d-b2ac-49d2-945d-a40ea7d68a02"/>
  <p:tag name="OFFICEPLUS.OUTLINECONTENT" val="4327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d4a3fc70-5329-49a4-a200-f9f71ba45acd.pptx"/>
  <p:tag name="OFFICEPLUS.TAG" val="bd142c3d-b2ac-49d2-945d-a40ea7d68a02"/>
  <p:tag name="OFFICEPLUS.OUTLINECONTENT" val="4330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8eaa183d-8523-461e-985f-539e2adb7913.pptx"/>
  <p:tag name="OFFICEPLUS.TAG" val="bd142c3d-b2ac-49d2-945d-a40ea7d68a02"/>
  <p:tag name="OFFICEPLUS.OUTLINECONTENT" val="4327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40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f22476b-d965-4ef6-a1bb-b74323b09b88.pptx"/>
  <p:tag name="OFFICEPLUS.TAG" val="bd142c3d-b2ac-49d2-945d-a40ea7d68a02"/>
  <p:tag name="OFFICEPLUS.OUTLINECONTENT" val="4328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2c03cbb0-56b9-4c88-9cb1-5b1ed3226466.pptx"/>
  <p:tag name="OFFICEPLUS.TAG" val="bd142c3d-b2ac-49d2-945d-a40ea7d68a02"/>
  <p:tag name="OFFICEPLUS.OUTLINECONTENT" val="4328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40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adcb4007-07ef-4264-a139-c62f23061134.pptx"/>
  <p:tag name="OFFICEPLUS.TAG" val="bd142c3d-b2ac-49d2-945d-a40ea7d68a02"/>
  <p:tag name="OFFICEPLUS.OUTLINECONTENT" val="4329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3404002c-1dce-4f43-ba67-3586f420393b.pptx"/>
  <p:tag name="OFFICEPLUS.TAG" val="bd142c3d-b2ac-49d2-945d-a40ea7d68a02"/>
  <p:tag name="OFFICEPLUS.OUTLINECONTENT" val="4328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03a12446-4040-4dad-8d54-bb681f10892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9f0b7d9-3bf5-4b35-9e5f-fb4b37814c52.pptx"/>
  <p:tag name="OFFICEPLUS.TAG" val="bd142c3d-b2ac-49d2-945d-a40ea7d68a02"/>
  <p:tag name="OFFICEPLUS.OUTLINECONTENT" val="4329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f86f53f3-274f-46fa-9fb3-c668aaec1a89.pptx"/>
  <p:tag name="OFFICEPLUS.TAG" val="bd142c3d-b2ac-49d2-945d-a40ea7d68a02"/>
  <p:tag name="OFFICEPLUS.OUTLINECONTENT" val="4328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41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2973e465-44a3-45ee-8cb0-6ea306e6a2a1.pptx"/>
  <p:tag name="OFFICEPLUS.TAG" val="bd142c3d-b2ac-49d2-945d-a40ea7d68a02"/>
  <p:tag name="OFFICEPLUS.OUTLINECONTENT" val="4329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331689d7-5f7b-4688-a537-19170ae825f0.pptx"/>
  <p:tag name="OFFICEPLUS.TAG" val="bd142c3d-b2ac-49d2-945d-a40ea7d68a02"/>
  <p:tag name="OFFICEPLUS.OUTLINECONTENT" val="4329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41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362bd8dc-f4c9-4d7a-94ab-dbfac3f8ce28.pptx"/>
  <p:tag name="OFFICEPLUS.TAG" val="bd142c3d-b2ac-49d2-945d-a40ea7d68a02"/>
  <p:tag name="OFFICEPLUS.OUTLINECONTENT" val="4330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1f0743b6-71b2-4f5e-9d15-48141cd1b689.pptx"/>
  <p:tag name="OFFICEPLUS.TAG" val="bd142c3d-b2ac-49d2-945d-a40ea7d68a02"/>
  <p:tag name="OFFICEPLUS.OUTLINECONTENT" val="4330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e69c5ac3-dafd-4b9a-bbf1-d26a1016f8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60fc81e-b558-4133-8a41-7a926ac1e023.pptx"/>
  <p:tag name="OFFICEPLUS.TAG" val="7bbc12ee-40ec-489f-ab8c-4fa55cf2bf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40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AG" val="43779941-ebb9-4272-ab0a-451395e9a0c0"/>
  <p:tag name="OFFICEPLUS.OUTLINESECTION" val="1539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41bdbb4d-b9bd-409f-8863-25f649bab82b.pptx"/>
  <p:tag name="OFFICEPLUS.TAG" val="bd142c3d-b2ac-49d2-945d-a40ea7d68a02"/>
  <p:tag name="OFFICEPLUS.OUTLINECONTENT" val="4326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c844d382-802e-4198-93ec-91212ea75964.pptx"/>
  <p:tag name="OFFICEPLUS.TAG" val="bd142c3d-b2ac-49d2-945d-a40ea7d68a02"/>
  <p:tag name="OFFICEPLUS.OUTLINECONTENT" val="432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5f3ccb89-c22c-4f50-920a-3cb8eac929c3.pptx"/>
  <p:tag name="OFFICEPLUS.TAG" val="bd142c3d-b2ac-49d2-945d-a40ea7d68a02"/>
  <p:tag name="OFFICEPLUS.OUTLINECONTENT" val="4326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91c190e2-46fa-428b-8eca-8cc83121b5b6.pptx"/>
  <p:tag name="OFFICEPLUS.TAG" val="bd142c3d-b2ac-49d2-945d-a40ea7d68a02"/>
  <p:tag name="OFFICEPLUS.OUTLINECONTENT" val="432690"/>
</p:tagLst>
</file>

<file path=ppt/theme/theme1.xml><?xml version="1.0" encoding="utf-8"?>
<a:theme xmlns:a="http://schemas.openxmlformats.org/drawingml/2006/main" name="Designed by OfficePLUS">
  <a:themeElements>
    <a:clrScheme name="蜂学专业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4CD27"/>
      </a:accent1>
      <a:accent2>
        <a:srgbClr val="F6CC90"/>
      </a:accent2>
      <a:accent3>
        <a:srgbClr val="7D3B2B"/>
      </a:accent3>
      <a:accent4>
        <a:srgbClr val="001F49"/>
      </a:accent4>
      <a:accent5>
        <a:srgbClr val="596A84"/>
      </a:accent5>
      <a:accent6>
        <a:srgbClr val="001E43"/>
      </a:accent6>
      <a:hlink>
        <a:srgbClr val="1DBEFF"/>
      </a:hlink>
      <a:folHlink>
        <a:srgbClr val="BFBFBF"/>
      </a:folHlink>
    </a:clrScheme>
    <a:fontScheme name="OfficePLU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PL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">
              <a:schemeClr val="accent3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r="100000" b="100000"/>
          </a:path>
        </a:gradFill>
        <a:ln>
          <a:noFill/>
        </a:ln>
      </a:spPr>
      <a:bodyPr lIns="90000" rtlCol="0" anchor="ctr"/>
      <a:lstStyle>
        <a:defPPr algn="ctr">
          <a:defRPr i="0">
            <a:gradFill>
              <a:gsLst>
                <a:gs pos="1000">
                  <a:schemeClr val="accent2">
                    <a:lumMod val="50000"/>
                  </a:schemeClr>
                </a:gs>
                <a:gs pos="100000">
                  <a:schemeClr val="accent3"/>
                </a:gs>
              </a:gsLst>
              <a:path path="circle">
                <a:fillToRect r="100000" b="100000"/>
              </a:path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PLUS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405</Words>
  <Application>Microsoft Office PowerPoint</Application>
  <PresentationFormat>宽屏</PresentationFormat>
  <Paragraphs>89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1" baseType="lpstr">
      <vt:lpstr>等线</vt:lpstr>
      <vt:lpstr>Arial</vt:lpstr>
      <vt:lpstr>Designed by OfficePLUS</vt:lpstr>
      <vt:lpstr>邵阳一中 实习队简报</vt:lpstr>
      <vt:lpstr>PowerPoint 演示文稿</vt:lpstr>
      <vt:lpstr>01.运动会</vt:lpstr>
      <vt:lpstr>01.运动会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02.篮球赛</vt:lpstr>
      <vt:lpstr>篮球赛</vt:lpstr>
      <vt:lpstr>篮球赛</vt:lpstr>
      <vt:lpstr>03.广播体操</vt:lpstr>
      <vt:lpstr>广播体操</vt:lpstr>
      <vt:lpstr>广播体操</vt:lpstr>
      <vt:lpstr>广播体操</vt:lpstr>
      <vt:lpstr>广播体操</vt:lpstr>
      <vt:lpstr>04.课间活动</vt:lpstr>
      <vt:lpstr>课间活动</vt:lpstr>
      <vt:lpstr>课间活动</vt:lpstr>
      <vt:lpstr>05.课堂活动</vt:lpstr>
      <vt:lpstr>课堂活动</vt:lpstr>
      <vt:lpstr>课堂活动</vt:lpstr>
      <vt:lpstr>邵阳一中实习简报 汇报完毕</vt:lpstr>
      <vt:lpstr>Thank You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杨阳 邹</cp:lastModifiedBy>
  <cp:revision>17</cp:revision>
  <dcterms:created xsi:type="dcterms:W3CDTF">2023-07-20T03:04:31Z</dcterms:created>
  <dcterms:modified xsi:type="dcterms:W3CDTF">2023-11-18T07:33:24Z</dcterms:modified>
</cp:coreProperties>
</file>